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Lst>
  <p:notesMasterIdLst>
    <p:notesMasterId r:id="rId12"/>
  </p:notesMasterIdLst>
  <p:handoutMasterIdLst>
    <p:handoutMasterId r:id="rId13"/>
  </p:handoutMasterIdLst>
  <p:sldIdLst>
    <p:sldId id="378" r:id="rId2"/>
    <p:sldId id="379" r:id="rId3"/>
    <p:sldId id="388" r:id="rId4"/>
    <p:sldId id="391" r:id="rId5"/>
    <p:sldId id="392" r:id="rId6"/>
    <p:sldId id="389" r:id="rId7"/>
    <p:sldId id="393" r:id="rId8"/>
    <p:sldId id="390" r:id="rId9"/>
    <p:sldId id="394" r:id="rId10"/>
    <p:sldId id="387" r:id="rId11"/>
  </p:sldIdLst>
  <p:sldSz cx="9144000" cy="5143500" type="screen16x9"/>
  <p:notesSz cx="9144000" cy="6858000"/>
  <p:defaultTextStyle>
    <a:defPPr>
      <a:defRPr lang="de-DE"/>
    </a:defPPr>
    <a:lvl1pPr marL="0" algn="l" defTabSz="408160" rtl="0" eaLnBrk="1" latinLnBrk="0" hangingPunct="1">
      <a:defRPr sz="1600" kern="1200">
        <a:solidFill>
          <a:schemeClr val="tx1"/>
        </a:solidFill>
        <a:latin typeface="+mn-lt"/>
        <a:ea typeface="+mn-ea"/>
        <a:cs typeface="+mn-cs"/>
      </a:defRPr>
    </a:lvl1pPr>
    <a:lvl2pPr marL="408160" algn="l" defTabSz="408160" rtl="0" eaLnBrk="1" latinLnBrk="0" hangingPunct="1">
      <a:defRPr sz="1600" kern="1200">
        <a:solidFill>
          <a:schemeClr val="tx1"/>
        </a:solidFill>
        <a:latin typeface="+mn-lt"/>
        <a:ea typeface="+mn-ea"/>
        <a:cs typeface="+mn-cs"/>
      </a:defRPr>
    </a:lvl2pPr>
    <a:lvl3pPr marL="816319" algn="l" defTabSz="408160" rtl="0" eaLnBrk="1" latinLnBrk="0" hangingPunct="1">
      <a:defRPr sz="1600" kern="1200">
        <a:solidFill>
          <a:schemeClr val="tx1"/>
        </a:solidFill>
        <a:latin typeface="+mn-lt"/>
        <a:ea typeface="+mn-ea"/>
        <a:cs typeface="+mn-cs"/>
      </a:defRPr>
    </a:lvl3pPr>
    <a:lvl4pPr marL="1224479" algn="l" defTabSz="408160" rtl="0" eaLnBrk="1" latinLnBrk="0" hangingPunct="1">
      <a:defRPr sz="1600" kern="1200">
        <a:solidFill>
          <a:schemeClr val="tx1"/>
        </a:solidFill>
        <a:latin typeface="+mn-lt"/>
        <a:ea typeface="+mn-ea"/>
        <a:cs typeface="+mn-cs"/>
      </a:defRPr>
    </a:lvl4pPr>
    <a:lvl5pPr marL="1632638" algn="l" defTabSz="408160" rtl="0" eaLnBrk="1" latinLnBrk="0" hangingPunct="1">
      <a:defRPr sz="1600" kern="1200">
        <a:solidFill>
          <a:schemeClr val="tx1"/>
        </a:solidFill>
        <a:latin typeface="+mn-lt"/>
        <a:ea typeface="+mn-ea"/>
        <a:cs typeface="+mn-cs"/>
      </a:defRPr>
    </a:lvl5pPr>
    <a:lvl6pPr marL="2040798" algn="l" defTabSz="408160" rtl="0" eaLnBrk="1" latinLnBrk="0" hangingPunct="1">
      <a:defRPr sz="1600" kern="1200">
        <a:solidFill>
          <a:schemeClr val="tx1"/>
        </a:solidFill>
        <a:latin typeface="+mn-lt"/>
        <a:ea typeface="+mn-ea"/>
        <a:cs typeface="+mn-cs"/>
      </a:defRPr>
    </a:lvl6pPr>
    <a:lvl7pPr marL="2448958" algn="l" defTabSz="408160" rtl="0" eaLnBrk="1" latinLnBrk="0" hangingPunct="1">
      <a:defRPr sz="1600" kern="1200">
        <a:solidFill>
          <a:schemeClr val="tx1"/>
        </a:solidFill>
        <a:latin typeface="+mn-lt"/>
        <a:ea typeface="+mn-ea"/>
        <a:cs typeface="+mn-cs"/>
      </a:defRPr>
    </a:lvl7pPr>
    <a:lvl8pPr marL="2857117" algn="l" defTabSz="408160" rtl="0" eaLnBrk="1" latinLnBrk="0" hangingPunct="1">
      <a:defRPr sz="1600" kern="1200">
        <a:solidFill>
          <a:schemeClr val="tx1"/>
        </a:solidFill>
        <a:latin typeface="+mn-lt"/>
        <a:ea typeface="+mn-ea"/>
        <a:cs typeface="+mn-cs"/>
      </a:defRPr>
    </a:lvl8pPr>
    <a:lvl9pPr marL="3265277" algn="l" defTabSz="408160"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53">
          <p15:clr>
            <a:srgbClr val="A4A3A4"/>
          </p15:clr>
        </p15:guide>
        <p15:guide id="10" pos="6390" userDrawn="1">
          <p15:clr>
            <a:srgbClr val="A4A3A4"/>
          </p15:clr>
        </p15:guide>
        <p15:guide id="12" orient="horz" pos="4596" userDrawn="1">
          <p15:clr>
            <a:srgbClr val="A4A3A4"/>
          </p15:clr>
        </p15:guide>
        <p15:guide id="13" orient="horz" pos="2699">
          <p15:clr>
            <a:srgbClr val="A4A3A4"/>
          </p15:clr>
        </p15:guide>
        <p15:guide id="14" orient="horz" pos="2889">
          <p15:clr>
            <a:srgbClr val="A4A3A4"/>
          </p15:clr>
        </p15:guide>
        <p15:guide id="15" orient="horz" pos="1964">
          <p15:clr>
            <a:srgbClr val="A4A3A4"/>
          </p15:clr>
        </p15:guide>
        <p15:guide id="16" orient="horz" pos="1036">
          <p15:clr>
            <a:srgbClr val="A4A3A4"/>
          </p15:clr>
        </p15:guide>
        <p15:guide id="17" orient="horz" pos="3044">
          <p15:clr>
            <a:srgbClr val="A4A3A4"/>
          </p15:clr>
        </p15:guide>
        <p15:guide id="18" orient="horz" pos="236">
          <p15:clr>
            <a:srgbClr val="A4A3A4"/>
          </p15:clr>
        </p15:guide>
        <p15:guide id="19" orient="horz" pos="397">
          <p15:clr>
            <a:srgbClr val="A4A3A4"/>
          </p15:clr>
        </p15:guide>
        <p15:guide id="20" orient="horz" pos="449">
          <p15:clr>
            <a:srgbClr val="A4A3A4"/>
          </p15:clr>
        </p15:guide>
        <p15:guide id="21" orient="horz" pos="621">
          <p15:clr>
            <a:srgbClr val="A4A3A4"/>
          </p15:clr>
        </p15:guide>
        <p15:guide id="22" pos="5653">
          <p15:clr>
            <a:srgbClr val="A4A3A4"/>
          </p15:clr>
        </p15:guide>
        <p15:guide id="23" pos="3697">
          <p15:clr>
            <a:srgbClr val="A4A3A4"/>
          </p15:clr>
        </p15:guide>
        <p15:guide id="24" pos="1880">
          <p15:clr>
            <a:srgbClr val="A4A3A4"/>
          </p15:clr>
        </p15:guide>
        <p15:guide id="25" pos="203">
          <p15:clr>
            <a:srgbClr val="A4A3A4"/>
          </p15:clr>
        </p15:guide>
        <p15:guide id="26" pos="305">
          <p15:clr>
            <a:srgbClr val="A4A3A4"/>
          </p15:clr>
        </p15:guide>
        <p15:guide id="27" pos="2037">
          <p15:clr>
            <a:srgbClr val="A4A3A4"/>
          </p15:clr>
        </p15:guide>
        <p15:guide id="28" pos="370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cht@corporatevalues.de" initials="h" lastIdx="2" clrIdx="0">
    <p:extLst/>
  </p:cmAuthor>
  <p:cmAuthor id="2" name="hecht@corporatevalues.de" initials="h [2]" lastIdx="1" clrIdx="1">
    <p:extLst/>
  </p:cmAuthor>
  <p:cmAuthor id="3" name="hecht@corporatevalues.de" initials="h [2] [2]" lastIdx="1" clrIdx="2">
    <p:extLst/>
  </p:cmAuthor>
  <p:cmAuthor id="4" name="hecht@corporatevalues.de" initials="h [3]" lastIdx="1" clrIdx="3">
    <p:extLst/>
  </p:cmAuthor>
  <p:cmAuthor id="5" name="hecht@corporatevalues.de" initials="h [4]" lastIdx="1" clrIdx="4">
    <p:extLst/>
  </p:cmAuthor>
  <p:cmAuthor id="6" name="Jessica Hecht" initials="J.H." lastIdx="2"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6F8"/>
    <a:srgbClr val="F9F9F8"/>
    <a:srgbClr val="F7F9F8"/>
    <a:srgbClr val="FAF8F6"/>
    <a:srgbClr val="F4F8F8"/>
    <a:srgbClr val="F6F6F7"/>
    <a:srgbClr val="F8FCFF"/>
    <a:srgbClr val="F2F5FF"/>
    <a:srgbClr val="F1F5F8"/>
    <a:srgbClr val="EFEEE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78" autoAdjust="0"/>
  </p:normalViewPr>
  <p:slideViewPr>
    <p:cSldViewPr snapToGrid="0">
      <p:cViewPr varScale="1">
        <p:scale>
          <a:sx n="146" d="100"/>
          <a:sy n="146" d="100"/>
        </p:scale>
        <p:origin x="576" y="108"/>
      </p:cViewPr>
      <p:guideLst>
        <p:guide orient="horz" pos="4253"/>
        <p:guide pos="6390"/>
        <p:guide orient="horz" pos="4596"/>
        <p:guide orient="horz" pos="2699"/>
        <p:guide orient="horz" pos="2889"/>
        <p:guide orient="horz" pos="1964"/>
        <p:guide orient="horz" pos="1036"/>
        <p:guide orient="horz" pos="3044"/>
        <p:guide orient="horz" pos="236"/>
        <p:guide orient="horz" pos="397"/>
        <p:guide orient="horz" pos="449"/>
        <p:guide orient="horz" pos="621"/>
        <p:guide pos="5653"/>
        <p:guide pos="3697"/>
        <p:guide pos="1880"/>
        <p:guide pos="203"/>
        <p:guide pos="305"/>
        <p:guide pos="2037"/>
        <p:guide pos="3702"/>
      </p:guideLst>
    </p:cSldViewPr>
  </p:slideViewPr>
  <p:outlineViewPr>
    <p:cViewPr>
      <p:scale>
        <a:sx n="33" d="100"/>
        <a:sy n="33" d="100"/>
      </p:scale>
      <p:origin x="0" y="-2396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222" d="100"/>
          <a:sy n="222" d="100"/>
        </p:scale>
        <p:origin x="265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E02041-7C70-FB4B-8F95-60F7478F6968}" type="datetimeFigureOut">
              <a:rPr lang="de-DE" smtClean="0"/>
              <a:t>08.07.2022</a:t>
            </a:fld>
            <a:endParaRPr lang="de-DE"/>
          </a:p>
        </p:txBody>
      </p:sp>
      <p:sp>
        <p:nvSpPr>
          <p:cNvPr id="4" name="Fußzeilenplatzhalt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64EEB69-716A-5443-97AD-CB470D4501CA}" type="slidenum">
              <a:rPr lang="de-DE" smtClean="0"/>
              <a:t>‹Nr.›</a:t>
            </a:fld>
            <a:endParaRPr lang="de-DE"/>
          </a:p>
        </p:txBody>
      </p:sp>
    </p:spTree>
    <p:extLst>
      <p:ext uri="{BB962C8B-B14F-4D97-AF65-F5344CB8AC3E}">
        <p14:creationId xmlns:p14="http://schemas.microsoft.com/office/powerpoint/2010/main" val="40489438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86FE2954-B900-E548-8514-BF32A7A31CC8}" type="datetimeFigureOut">
              <a:rPr lang="de-DE" smtClean="0"/>
              <a:t>08.07.2022</a:t>
            </a:fld>
            <a:endParaRPr lang="de-DE"/>
          </a:p>
        </p:txBody>
      </p:sp>
      <p:sp>
        <p:nvSpPr>
          <p:cNvPr id="4" name="Folienbildplatzhalt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691E1D0-070B-8A43-B49F-4169FA8C107A}" type="slidenum">
              <a:rPr lang="de-DE" smtClean="0"/>
              <a:t>‹Nr.›</a:t>
            </a:fld>
            <a:endParaRPr lang="de-DE"/>
          </a:p>
        </p:txBody>
      </p:sp>
    </p:spTree>
    <p:extLst>
      <p:ext uri="{BB962C8B-B14F-4D97-AF65-F5344CB8AC3E}">
        <p14:creationId xmlns:p14="http://schemas.microsoft.com/office/powerpoint/2010/main" val="1240559211"/>
      </p:ext>
    </p:extLst>
  </p:cSld>
  <p:clrMap bg1="lt1" tx1="dk1" bg2="lt2" tx2="dk2" accent1="accent1" accent2="accent2" accent3="accent3" accent4="accent4" accent5="accent5" accent6="accent6" hlink="hlink" folHlink="folHlink"/>
  <p:hf hdr="0" ftr="0" dt="0"/>
  <p:notesStyle>
    <a:lvl1pPr marL="0" algn="l" defTabSz="357877" rtl="0" eaLnBrk="1" latinLnBrk="0" hangingPunct="1">
      <a:defRPr sz="900" kern="1200">
        <a:solidFill>
          <a:schemeClr val="tx1"/>
        </a:solidFill>
        <a:latin typeface="+mn-lt"/>
        <a:ea typeface="+mn-ea"/>
        <a:cs typeface="+mn-cs"/>
      </a:defRPr>
    </a:lvl1pPr>
    <a:lvl2pPr marL="357877" algn="l" defTabSz="357877" rtl="0" eaLnBrk="1" latinLnBrk="0" hangingPunct="1">
      <a:defRPr sz="900" kern="1200">
        <a:solidFill>
          <a:schemeClr val="tx1"/>
        </a:solidFill>
        <a:latin typeface="+mn-lt"/>
        <a:ea typeface="+mn-ea"/>
        <a:cs typeface="+mn-cs"/>
      </a:defRPr>
    </a:lvl2pPr>
    <a:lvl3pPr marL="715756" algn="l" defTabSz="357877" rtl="0" eaLnBrk="1" latinLnBrk="0" hangingPunct="1">
      <a:defRPr sz="900" kern="1200">
        <a:solidFill>
          <a:schemeClr val="tx1"/>
        </a:solidFill>
        <a:latin typeface="+mn-lt"/>
        <a:ea typeface="+mn-ea"/>
        <a:cs typeface="+mn-cs"/>
      </a:defRPr>
    </a:lvl3pPr>
    <a:lvl4pPr marL="1073633" algn="l" defTabSz="357877" rtl="0" eaLnBrk="1" latinLnBrk="0" hangingPunct="1">
      <a:defRPr sz="900" kern="1200">
        <a:solidFill>
          <a:schemeClr val="tx1"/>
        </a:solidFill>
        <a:latin typeface="+mn-lt"/>
        <a:ea typeface="+mn-ea"/>
        <a:cs typeface="+mn-cs"/>
      </a:defRPr>
    </a:lvl4pPr>
    <a:lvl5pPr marL="1431512" algn="l" defTabSz="357877" rtl="0" eaLnBrk="1" latinLnBrk="0" hangingPunct="1">
      <a:defRPr sz="900" kern="1200">
        <a:solidFill>
          <a:schemeClr val="tx1"/>
        </a:solidFill>
        <a:latin typeface="+mn-lt"/>
        <a:ea typeface="+mn-ea"/>
        <a:cs typeface="+mn-cs"/>
      </a:defRPr>
    </a:lvl5pPr>
    <a:lvl6pPr marL="1789389" algn="l" defTabSz="357877" rtl="0" eaLnBrk="1" latinLnBrk="0" hangingPunct="1">
      <a:defRPr sz="900" kern="1200">
        <a:solidFill>
          <a:schemeClr val="tx1"/>
        </a:solidFill>
        <a:latin typeface="+mn-lt"/>
        <a:ea typeface="+mn-ea"/>
        <a:cs typeface="+mn-cs"/>
      </a:defRPr>
    </a:lvl6pPr>
    <a:lvl7pPr marL="2147267" algn="l" defTabSz="357877" rtl="0" eaLnBrk="1" latinLnBrk="0" hangingPunct="1">
      <a:defRPr sz="900" kern="1200">
        <a:solidFill>
          <a:schemeClr val="tx1"/>
        </a:solidFill>
        <a:latin typeface="+mn-lt"/>
        <a:ea typeface="+mn-ea"/>
        <a:cs typeface="+mn-cs"/>
      </a:defRPr>
    </a:lvl7pPr>
    <a:lvl8pPr marL="2505145" algn="l" defTabSz="357877" rtl="0" eaLnBrk="1" latinLnBrk="0" hangingPunct="1">
      <a:defRPr sz="900" kern="1200">
        <a:solidFill>
          <a:schemeClr val="tx1"/>
        </a:solidFill>
        <a:latin typeface="+mn-lt"/>
        <a:ea typeface="+mn-ea"/>
        <a:cs typeface="+mn-cs"/>
      </a:defRPr>
    </a:lvl8pPr>
    <a:lvl9pPr marL="2863022" algn="l" defTabSz="357877"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mailto:hecht@corporatevalues.de" TargetMode="External"/><Relationship Id="rId2" Type="http://schemas.openxmlformats.org/officeDocument/2006/relationships/hyperlink" Target="http://www.iloveimg.com" TargetMode="External"/><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ERTEC '17 Titel-Foto">
    <p:spTree>
      <p:nvGrpSpPr>
        <p:cNvPr id="1" name=""/>
        <p:cNvGrpSpPr/>
        <p:nvPr/>
      </p:nvGrpSpPr>
      <p:grpSpPr>
        <a:xfrm>
          <a:off x="0" y="0"/>
          <a:ext cx="0" cy="0"/>
          <a:chOff x="0" y="0"/>
          <a:chExt cx="0" cy="0"/>
        </a:xfrm>
      </p:grpSpPr>
      <p:sp>
        <p:nvSpPr>
          <p:cNvPr id="31" name="Rechteck 30"/>
          <p:cNvSpPr/>
          <p:nvPr userDrawn="1"/>
        </p:nvSpPr>
        <p:spPr>
          <a:xfrm>
            <a:off x="0" y="3867150"/>
            <a:ext cx="9144000" cy="1002578"/>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9" name="Rechteck 18"/>
          <p:cNvSpPr/>
          <p:nvPr userDrawn="1"/>
        </p:nvSpPr>
        <p:spPr>
          <a:xfrm>
            <a:off x="1" y="1417838"/>
            <a:ext cx="9144000" cy="1827513"/>
          </a:xfrm>
          <a:prstGeom prst="rect">
            <a:avLst/>
          </a:prstGeom>
          <a:solidFill>
            <a:schemeClr val="bg1">
              <a:alpha val="6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a:p>
        </p:txBody>
      </p:sp>
      <p:sp>
        <p:nvSpPr>
          <p:cNvPr id="3" name="Rechteck 2"/>
          <p:cNvSpPr/>
          <p:nvPr userDrawn="1"/>
        </p:nvSpPr>
        <p:spPr>
          <a:xfrm>
            <a:off x="1" y="4869728"/>
            <a:ext cx="9143999" cy="282908"/>
          </a:xfrm>
          <a:prstGeom prst="rect">
            <a:avLst/>
          </a:prstGeom>
          <a:solidFill>
            <a:schemeClr val="tx1">
              <a:lumMod val="90000"/>
              <a:lumOff val="1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1575" tIns="35788" rIns="71575" bIns="35788" numCol="1" spcCol="0" rtlCol="0" fromWordArt="0" anchor="ctr" anchorCtr="0" forceAA="0" compatLnSpc="1">
            <a:prstTxWarp prst="textNoShape">
              <a:avLst/>
            </a:prstTxWarp>
            <a:noAutofit/>
          </a:bodyPr>
          <a:lstStyle/>
          <a:p>
            <a:pPr algn="ctr"/>
            <a:endParaRPr lang="de-DE">
              <a:solidFill>
                <a:schemeClr val="bg1">
                  <a:lumMod val="65000"/>
                </a:schemeClr>
              </a:solidFill>
            </a:endParaRPr>
          </a:p>
        </p:txBody>
      </p:sp>
      <p:pic>
        <p:nvPicPr>
          <p:cNvPr id="11" name="Bild 10"/>
          <p:cNvPicPr>
            <a:picLocks noChangeAspect="1"/>
          </p:cNvPicPr>
          <p:nvPr userDrawn="1"/>
        </p:nvPicPr>
        <p:blipFill>
          <a:blip r:embed="rId2">
            <a:biLevel thresh="50000"/>
          </a:blip>
          <a:stretch>
            <a:fillRect/>
          </a:stretch>
        </p:blipFill>
        <p:spPr>
          <a:xfrm>
            <a:off x="332162" y="375349"/>
            <a:ext cx="719999" cy="152146"/>
          </a:xfrm>
          <a:prstGeom prst="rect">
            <a:avLst/>
          </a:prstGeom>
        </p:spPr>
      </p:pic>
      <p:sp>
        <p:nvSpPr>
          <p:cNvPr id="15" name="Textplatzhalter 12"/>
          <p:cNvSpPr>
            <a:spLocks noGrp="1"/>
          </p:cNvSpPr>
          <p:nvPr>
            <p:ph type="body" sz="quarter" idx="10" hasCustomPrompt="1"/>
          </p:nvPr>
        </p:nvSpPr>
        <p:spPr>
          <a:xfrm>
            <a:off x="475466" y="2492513"/>
            <a:ext cx="4755440" cy="520700"/>
          </a:xfrm>
          <a:prstGeom prst="rect">
            <a:avLst/>
          </a:prstGeom>
        </p:spPr>
        <p:txBody>
          <a:bodyPr lIns="0" tIns="0" rIns="0" bIns="0"/>
          <a:lstStyle>
            <a:lvl1pPr marL="0" indent="0">
              <a:buNone/>
              <a:defRPr sz="1900" baseline="0">
                <a:solidFill>
                  <a:schemeClr val="tx1">
                    <a:lumMod val="85000"/>
                    <a:lumOff val="15000"/>
                  </a:schemeClr>
                </a:solidFill>
                <a:latin typeface="+mj-lt"/>
              </a:defRPr>
            </a:lvl1pPr>
            <a:lvl2pPr marL="112717" indent="0">
              <a:buFont typeface="Arial" charset="0"/>
              <a:buNone/>
              <a:defRPr/>
            </a:lvl2pPr>
            <a:lvl3pPr marL="112718" indent="0">
              <a:buNone/>
              <a:defRPr/>
            </a:lvl3pPr>
            <a:lvl4pPr marL="225435" indent="0">
              <a:buFont typeface="Arial" charset="0"/>
              <a:buNone/>
              <a:defRPr/>
            </a:lvl4pPr>
            <a:lvl5pPr marL="1632639" indent="0">
              <a:buNone/>
              <a:defRPr/>
            </a:lvl5pPr>
          </a:lstStyle>
          <a:p>
            <a:pPr lvl="0"/>
            <a:r>
              <a:rPr lang="de-DE" dirty="0"/>
              <a:t>Max. zweizeiliger Untertitel </a:t>
            </a:r>
            <a:br>
              <a:rPr lang="de-DE" dirty="0"/>
            </a:br>
            <a:r>
              <a:rPr lang="de-DE" dirty="0"/>
              <a:t>(Fügen Sie ein Bild in den Hintergrund ein: Rechtsklick auf die Folie &gt; Hintergrund formatieren &gt; Bild zuweisen</a:t>
            </a:r>
          </a:p>
        </p:txBody>
      </p:sp>
      <p:sp>
        <p:nvSpPr>
          <p:cNvPr id="17" name="Textplatzhalter 5"/>
          <p:cNvSpPr>
            <a:spLocks noGrp="1"/>
          </p:cNvSpPr>
          <p:nvPr>
            <p:ph type="body" sz="quarter" idx="11" hasCustomPrompt="1"/>
          </p:nvPr>
        </p:nvSpPr>
        <p:spPr>
          <a:xfrm>
            <a:off x="475426" y="4945421"/>
            <a:ext cx="8441019" cy="214312"/>
          </a:xfrm>
          <a:prstGeom prst="rect">
            <a:avLst/>
          </a:prstGeom>
        </p:spPr>
        <p:txBody>
          <a:bodyPr lIns="0" tIns="0" rIns="0" bIns="0"/>
          <a:lstStyle>
            <a:lvl1pPr marL="0" indent="0">
              <a:buNone/>
              <a:defRPr sz="800" baseline="0">
                <a:solidFill>
                  <a:schemeClr val="bg1"/>
                </a:solidFill>
                <a:latin typeface="+mj-lt"/>
              </a:defRPr>
            </a:lvl1pPr>
          </a:lstStyle>
          <a:p>
            <a:pPr lvl="0"/>
            <a:r>
              <a:rPr lang="de-DE" dirty="0"/>
              <a:t>Name, Abteilung, Datum</a:t>
            </a:r>
          </a:p>
        </p:txBody>
      </p:sp>
      <p:sp>
        <p:nvSpPr>
          <p:cNvPr id="18" name="Titel 17"/>
          <p:cNvSpPr>
            <a:spLocks noGrp="1"/>
          </p:cNvSpPr>
          <p:nvPr>
            <p:ph type="title" hasCustomPrompt="1"/>
          </p:nvPr>
        </p:nvSpPr>
        <p:spPr>
          <a:xfrm>
            <a:off x="475312" y="1521212"/>
            <a:ext cx="7886700" cy="993775"/>
          </a:xfrm>
          <a:prstGeom prst="rect">
            <a:avLst/>
          </a:prstGeom>
        </p:spPr>
        <p:txBody>
          <a:bodyPr lIns="0" tIns="0" rIns="0" bIns="0"/>
          <a:lstStyle>
            <a:lvl1pPr>
              <a:defRPr sz="3600">
                <a:solidFill>
                  <a:schemeClr val="tx2"/>
                </a:solidFill>
                <a:latin typeface="+mj-lt"/>
              </a:defRPr>
            </a:lvl1pPr>
          </a:lstStyle>
          <a:p>
            <a:r>
              <a:rPr lang="de-DE" dirty="0">
                <a:solidFill>
                  <a:schemeClr val="tx2"/>
                </a:solidFill>
              </a:rPr>
              <a:t>Einzeiliger Titel</a:t>
            </a:r>
          </a:p>
        </p:txBody>
      </p:sp>
      <p:pic>
        <p:nvPicPr>
          <p:cNvPr id="13" name="Bild 12" descr="BMUB_NKI_gefoer_Web_300dpi_de_quer.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266547" y="4069918"/>
            <a:ext cx="1877453" cy="763581"/>
          </a:xfrm>
          <a:prstGeom prst="rect">
            <a:avLst/>
          </a:prstGeom>
        </p:spPr>
      </p:pic>
      <p:pic>
        <p:nvPicPr>
          <p:cNvPr id="2" name="Bild 1" descr="GERTEC-Logo-neu.pdf"/>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99179" y="4016492"/>
            <a:ext cx="1007433" cy="712223"/>
          </a:xfrm>
          <a:prstGeom prst="rect">
            <a:avLst/>
          </a:prstGeom>
        </p:spPr>
      </p:pic>
    </p:spTree>
    <p:extLst>
      <p:ext uri="{BB962C8B-B14F-4D97-AF65-F5344CB8AC3E}">
        <p14:creationId xmlns:p14="http://schemas.microsoft.com/office/powerpoint/2010/main" val="864235063"/>
      </p:ext>
    </p:extLst>
  </p:cSld>
  <p:clrMapOvr>
    <a:masterClrMapping/>
  </p:clrMapOvr>
  <p:extLst mod="1">
    <p:ext uri="{DCECCB84-F9BA-43D5-87BE-67443E8EF086}">
      <p15:sldGuideLst xmlns:p15="http://schemas.microsoft.com/office/powerpoint/2012/main">
        <p15:guide id="1" pos="295" userDrawn="1">
          <p15:clr>
            <a:srgbClr val="FBAE40"/>
          </p15:clr>
        </p15:guide>
        <p15:guide id="2" orient="horz" pos="2436" userDrawn="1">
          <p15:clr>
            <a:srgbClr val="FBAE40"/>
          </p15:clr>
        </p15:guide>
        <p15:guide id="3" orient="horz" pos="259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RTEC '17 Text/Bild (ho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Titel (max. 3 Zeilen, wenn </a:t>
            </a:r>
            <a:r>
              <a:rPr lang="de-DE" dirty="0" err="1"/>
              <a:t>Subtitel</a:t>
            </a:r>
            <a:r>
              <a:rPr lang="de-DE" dirty="0"/>
              <a:t>)</a:t>
            </a:r>
          </a:p>
        </p:txBody>
      </p:sp>
      <p:sp>
        <p:nvSpPr>
          <p:cNvPr id="3" name="Foliennummernplatzhalter 2"/>
          <p:cNvSpPr>
            <a:spLocks noGrp="1"/>
          </p:cNvSpPr>
          <p:nvPr>
            <p:ph type="sldNum" sz="quarter" idx="10"/>
          </p:nvPr>
        </p:nvSpPr>
        <p:spPr/>
        <p:txBody>
          <a:bodyPr/>
          <a:lstStyle/>
          <a:p>
            <a:fld id="{FCAB326A-7580-744F-9658-5BC6F78D1BD3}" type="slidenum">
              <a:rPr lang="de-DE" smtClean="0"/>
              <a:pPr/>
              <a:t>‹Nr.›</a:t>
            </a:fld>
            <a:endParaRPr lang="de-DE" dirty="0"/>
          </a:p>
        </p:txBody>
      </p:sp>
      <p:sp>
        <p:nvSpPr>
          <p:cNvPr id="6" name="Bildplatzhalter 2"/>
          <p:cNvSpPr>
            <a:spLocks noGrp="1"/>
          </p:cNvSpPr>
          <p:nvPr>
            <p:ph type="pic" sz="quarter" idx="14" hasCustomPrompt="1"/>
          </p:nvPr>
        </p:nvSpPr>
        <p:spPr>
          <a:xfrm>
            <a:off x="5868988" y="0"/>
            <a:ext cx="3275012" cy="4284663"/>
          </a:xfrm>
        </p:spPr>
        <p:txBody>
          <a:bodyPr/>
          <a:lstStyle>
            <a:lvl1pPr>
              <a:defRPr sz="1100"/>
            </a:lvl1pPr>
          </a:lstStyle>
          <a:p>
            <a:r>
              <a:rPr lang="de-DE" dirty="0"/>
              <a:t>Ziehen Sie aus dem Browser Ihr gewünschtes Bild hinein oder klicken Sie auf das Bild-Symbol in der Mitte, um in den Datei-Dialog zu gelangen. </a:t>
            </a:r>
            <a:br>
              <a:rPr lang="de-DE" dirty="0"/>
            </a:br>
            <a:br>
              <a:rPr lang="de-DE" dirty="0"/>
            </a:br>
            <a:r>
              <a:rPr lang="de-DE" dirty="0"/>
              <a:t>Bilder sollen hier möglichst vollflächig, jedoch mindestens rechts in den Anschnitt (bis ganz an den Rand der Folie) gesetzt werden. Dies erreichen Sie über die Bild-Tools in Ihren Reitern (oben) mithilfe der „Zuschneiden-Funktion“. </a:t>
            </a:r>
            <a:br>
              <a:rPr lang="de-DE" dirty="0"/>
            </a:br>
            <a:br>
              <a:rPr lang="de-DE" dirty="0"/>
            </a:br>
            <a:r>
              <a:rPr lang="de-DE" dirty="0"/>
              <a:t>Maximal mögliche Bildbreite und Folienanschnitt rechts ist obligatorisch! </a:t>
            </a:r>
            <a:br>
              <a:rPr lang="de-DE" dirty="0"/>
            </a:br>
            <a:r>
              <a:rPr lang="de-DE" dirty="0"/>
              <a:t>Folgende Kombinationen des Layouts stehen zusätzlich zur Auswahl:</a:t>
            </a:r>
            <a:br>
              <a:rPr lang="de-DE" dirty="0"/>
            </a:br>
            <a:r>
              <a:rPr lang="de-DE" dirty="0"/>
              <a:t>A) zzgl. Folienanschnitt oben + Platzhalteranschnitt unten</a:t>
            </a:r>
            <a:br>
              <a:rPr lang="de-DE" dirty="0"/>
            </a:br>
            <a:r>
              <a:rPr lang="de-DE" dirty="0"/>
              <a:t>B) zzgl. Ausrichten an Oberkante Präsentationstitel</a:t>
            </a:r>
            <a:br>
              <a:rPr lang="de-DE" dirty="0"/>
            </a:br>
            <a:br>
              <a:rPr lang="de-DE" dirty="0"/>
            </a:br>
            <a:r>
              <a:rPr lang="de-DE" dirty="0"/>
              <a:t>Die hinterlegten Hilfslinien helfen Ihnen beim Ausrichten! (Rechtsklick auf leeren Bereich einer Folie &gt; Führungslinien &gt; Führungslinien)</a:t>
            </a:r>
          </a:p>
        </p:txBody>
      </p:sp>
      <p:sp>
        <p:nvSpPr>
          <p:cNvPr id="11" name="Textplatzhalter 10"/>
          <p:cNvSpPr>
            <a:spLocks noGrp="1"/>
          </p:cNvSpPr>
          <p:nvPr>
            <p:ph type="body" sz="quarter" idx="15" hasCustomPrompt="1"/>
          </p:nvPr>
        </p:nvSpPr>
        <p:spPr>
          <a:xfrm>
            <a:off x="3233739" y="533399"/>
            <a:ext cx="2472718" cy="3751264"/>
          </a:xfrm>
        </p:spPr>
        <p:txBody>
          <a:bodyPr/>
          <a:lstStyle/>
          <a:p>
            <a:pPr lvl="0"/>
            <a:r>
              <a:rPr lang="de-DE" dirty="0"/>
              <a:t>Verwenden Sie dieses Layout, wenn Sie Text und </a:t>
            </a:r>
            <a:r>
              <a:rPr lang="de-DE" dirty="0" err="1"/>
              <a:t>hochformatige</a:t>
            </a:r>
            <a:r>
              <a:rPr lang="de-DE" dirty="0"/>
              <a:t> Abbildungen auf einer Folie darstellen möchten.</a:t>
            </a:r>
          </a:p>
        </p:txBody>
      </p:sp>
      <p:cxnSp>
        <p:nvCxnSpPr>
          <p:cNvPr id="10" name="Gerade Verbindung 9"/>
          <p:cNvCxnSpPr/>
          <p:nvPr userDrawn="1"/>
        </p:nvCxnSpPr>
        <p:spPr>
          <a:xfrm flipH="1">
            <a:off x="2987675" y="627063"/>
            <a:ext cx="1" cy="3659897"/>
          </a:xfrm>
          <a:prstGeom prst="line">
            <a:avLst/>
          </a:prstGeom>
          <a:ln w="63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 name="Textplatzhalter 11"/>
          <p:cNvSpPr>
            <a:spLocks noGrp="1"/>
          </p:cNvSpPr>
          <p:nvPr>
            <p:ph type="body" sz="quarter" idx="12" hasCustomPrompt="1"/>
          </p:nvPr>
        </p:nvSpPr>
        <p:spPr>
          <a:xfrm>
            <a:off x="322972" y="3103052"/>
            <a:ext cx="2498725" cy="1211281"/>
          </a:xfrm>
        </p:spPr>
        <p:txBody>
          <a:bodyPr tIns="0" anchor="b" anchorCtr="0"/>
          <a:lstStyle>
            <a:lvl1pPr marL="0" indent="0">
              <a:buNone/>
              <a:defRPr/>
            </a:lvl1pPr>
          </a:lstStyle>
          <a:p>
            <a:r>
              <a:rPr lang="de-DE" sz="1400" dirty="0" err="1"/>
              <a:t>Subtitel</a:t>
            </a:r>
            <a:r>
              <a:rPr lang="de-DE" sz="1400" dirty="0"/>
              <a:t> (5 Zeilen)</a:t>
            </a:r>
          </a:p>
        </p:txBody>
      </p:sp>
    </p:spTree>
    <p:extLst>
      <p:ext uri="{BB962C8B-B14F-4D97-AF65-F5344CB8AC3E}">
        <p14:creationId xmlns:p14="http://schemas.microsoft.com/office/powerpoint/2010/main" val="1621303267"/>
      </p:ext>
    </p:extLst>
  </p:cSld>
  <p:clrMapOvr>
    <a:masterClrMapping/>
  </p:clrMapOvr>
  <p:extLst mod="1">
    <p:ext uri="{DCECCB84-F9BA-43D5-87BE-67443E8EF086}">
      <p15:sldGuideLst xmlns:p15="http://schemas.microsoft.com/office/powerpoint/2012/main">
        <p15:guide id="1" pos="3696" userDrawn="1">
          <p15:clr>
            <a:srgbClr val="FBAE40"/>
          </p15:clr>
        </p15:guide>
        <p15:guide id="2" pos="378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RTEC '17 Text/Bild_groß">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89505" y="391910"/>
            <a:ext cx="5932489" cy="355532"/>
          </a:xfrm>
        </p:spPr>
        <p:txBody>
          <a:bodyPr/>
          <a:lstStyle>
            <a:lvl1pPr>
              <a:defRPr baseline="0"/>
            </a:lvl1pPr>
          </a:lstStyle>
          <a:p>
            <a:r>
              <a:rPr lang="de-DE" dirty="0"/>
              <a:t>Titel (nur einzeilig), kein </a:t>
            </a:r>
            <a:r>
              <a:rPr lang="de-DE" dirty="0" err="1"/>
              <a:t>Subtitel</a:t>
            </a:r>
            <a:endParaRPr lang="de-DE" dirty="0"/>
          </a:p>
        </p:txBody>
      </p:sp>
      <p:sp>
        <p:nvSpPr>
          <p:cNvPr id="3" name="Foliennummernplatzhalter 2"/>
          <p:cNvSpPr>
            <a:spLocks noGrp="1"/>
          </p:cNvSpPr>
          <p:nvPr>
            <p:ph type="sldNum" sz="quarter" idx="10"/>
          </p:nvPr>
        </p:nvSpPr>
        <p:spPr/>
        <p:txBody>
          <a:bodyPr/>
          <a:lstStyle/>
          <a:p>
            <a:fld id="{FCAB326A-7580-744F-9658-5BC6F78D1BD3}" type="slidenum">
              <a:rPr lang="de-DE" smtClean="0"/>
              <a:pPr/>
              <a:t>‹Nr.›</a:t>
            </a:fld>
            <a:endParaRPr lang="de-DE" dirty="0"/>
          </a:p>
        </p:txBody>
      </p:sp>
      <p:sp>
        <p:nvSpPr>
          <p:cNvPr id="12" name="Bildplatzhalter 11"/>
          <p:cNvSpPr>
            <a:spLocks noGrp="1"/>
          </p:cNvSpPr>
          <p:nvPr>
            <p:ph type="pic" sz="quarter" idx="11" hasCustomPrompt="1"/>
          </p:nvPr>
        </p:nvSpPr>
        <p:spPr>
          <a:xfrm>
            <a:off x="2988505" y="988011"/>
            <a:ext cx="6155495" cy="3296651"/>
          </a:xfrm>
        </p:spPr>
        <p:txBody>
          <a:bodyPr/>
          <a:lstStyle>
            <a:lvl1pPr marL="180000" marR="0" indent="-180000" algn="l" defTabSz="408160" rtl="0" eaLnBrk="1" fontAlgn="auto" latinLnBrk="0" hangingPunct="1">
              <a:lnSpc>
                <a:spcPct val="100000"/>
              </a:lnSpc>
              <a:spcBef>
                <a:spcPts val="352"/>
              </a:spcBef>
              <a:spcAft>
                <a:spcPts val="0"/>
              </a:spcAft>
              <a:buClr>
                <a:schemeClr val="tx2">
                  <a:lumMod val="60000"/>
                  <a:lumOff val="40000"/>
                </a:schemeClr>
              </a:buClr>
              <a:buSzPct val="100000"/>
              <a:buFont typeface="Arial"/>
              <a:buChar char="•"/>
              <a:tabLst/>
              <a:defRPr baseline="0"/>
            </a:lvl1pPr>
          </a:lstStyle>
          <a:p>
            <a:pPr lvl="0"/>
            <a:r>
              <a:rPr lang="de-DE" dirty="0"/>
              <a:t>Verwenden Sie dieses Layout, wenn Sie zusätzlich zu einem großen Bild mehr Text darstellen müssen. Ziehen Sie das Bild in den Platzhalter oder klicken Sie auf das Icon in der Mitte des Platzhalters.</a:t>
            </a:r>
          </a:p>
        </p:txBody>
      </p:sp>
      <p:sp>
        <p:nvSpPr>
          <p:cNvPr id="5" name="Textplatzhalter 4"/>
          <p:cNvSpPr>
            <a:spLocks noGrp="1"/>
          </p:cNvSpPr>
          <p:nvPr>
            <p:ph type="body" sz="quarter" idx="12"/>
          </p:nvPr>
        </p:nvSpPr>
        <p:spPr>
          <a:xfrm>
            <a:off x="328614" y="872718"/>
            <a:ext cx="2360612" cy="3411945"/>
          </a:xfrm>
        </p:spPr>
        <p:txBody>
          <a:bodyPr/>
          <a:lstStyle>
            <a:lvl2pPr>
              <a:defRPr>
                <a:latin typeface="+mn-lt"/>
              </a:defRPr>
            </a:lvl2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323151537"/>
      </p:ext>
    </p:extLst>
  </p:cSld>
  <p:clrMapOvr>
    <a:masterClrMapping/>
  </p:clrMapOvr>
  <p:extLst mod="1">
    <p:ext uri="{DCECCB84-F9BA-43D5-87BE-67443E8EF086}">
      <p15:sldGuideLst xmlns:p15="http://schemas.microsoft.com/office/powerpoint/2012/main">
        <p15:guide id="1" orient="horz" pos="62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RTEC '17 Tabellen &amp; Smartarts">
    <p:bg>
      <p:bgRef idx="1001">
        <a:schemeClr val="bg1"/>
      </p:bgRef>
    </p:bg>
    <p:spTree>
      <p:nvGrpSpPr>
        <p:cNvPr id="1" name=""/>
        <p:cNvGrpSpPr/>
        <p:nvPr/>
      </p:nvGrpSpPr>
      <p:grpSpPr>
        <a:xfrm>
          <a:off x="0" y="0"/>
          <a:ext cx="0" cy="0"/>
          <a:chOff x="0" y="0"/>
          <a:chExt cx="0" cy="0"/>
        </a:xfrm>
      </p:grpSpPr>
      <p:sp>
        <p:nvSpPr>
          <p:cNvPr id="19" name="Titel 18"/>
          <p:cNvSpPr>
            <a:spLocks noGrp="1"/>
          </p:cNvSpPr>
          <p:nvPr>
            <p:ph type="title" hasCustomPrompt="1"/>
          </p:nvPr>
        </p:nvSpPr>
        <p:spPr/>
        <p:txBody>
          <a:bodyPr/>
          <a:lstStyle/>
          <a:p>
            <a:r>
              <a:rPr lang="de-DE" dirty="0"/>
              <a:t>Titel (max. 3 Zeilen, wenn </a:t>
            </a:r>
            <a:r>
              <a:rPr lang="de-DE" dirty="0" err="1"/>
              <a:t>Subtitel</a:t>
            </a:r>
            <a:r>
              <a:rPr lang="de-DE" dirty="0"/>
              <a:t>)</a:t>
            </a:r>
          </a:p>
        </p:txBody>
      </p:sp>
      <p:sp>
        <p:nvSpPr>
          <p:cNvPr id="3" name="Foliennummernplatzhalter 2"/>
          <p:cNvSpPr>
            <a:spLocks noGrp="1"/>
          </p:cNvSpPr>
          <p:nvPr>
            <p:ph type="sldNum" sz="quarter" idx="13"/>
          </p:nvPr>
        </p:nvSpPr>
        <p:spPr/>
        <p:txBody>
          <a:bodyPr/>
          <a:lstStyle/>
          <a:p>
            <a:fld id="{FCAB326A-7580-744F-9658-5BC6F78D1BD3}" type="slidenum">
              <a:rPr lang="de-DE" smtClean="0"/>
              <a:pPr/>
              <a:t>‹Nr.›</a:t>
            </a:fld>
            <a:endParaRPr lang="de-DE" dirty="0"/>
          </a:p>
        </p:txBody>
      </p:sp>
      <p:sp>
        <p:nvSpPr>
          <p:cNvPr id="7" name="Inhaltsplatzhalter 6"/>
          <p:cNvSpPr>
            <a:spLocks noGrp="1"/>
          </p:cNvSpPr>
          <p:nvPr>
            <p:ph sz="quarter" idx="14" hasCustomPrompt="1"/>
          </p:nvPr>
        </p:nvSpPr>
        <p:spPr>
          <a:xfrm>
            <a:off x="3240088" y="625474"/>
            <a:ext cx="5724525" cy="3659189"/>
          </a:xfrm>
        </p:spPr>
        <p:txBody>
          <a:bodyPr/>
          <a:lstStyle>
            <a:lvl1pPr marL="1588" indent="0">
              <a:buNone/>
              <a:defRPr baseline="0"/>
            </a:lvl1pPr>
            <a:lvl2pPr marL="111600" indent="0">
              <a:buFont typeface="Arial" charset="0"/>
              <a:buNone/>
              <a:defRPr/>
            </a:lvl2pPr>
            <a:lvl3pPr marL="110483" indent="0">
              <a:buNone/>
              <a:defRPr/>
            </a:lvl3pPr>
            <a:lvl4pPr marL="223200" indent="0">
              <a:buFont typeface="Arial" charset="0"/>
              <a:buNone/>
              <a:defRPr/>
            </a:lvl4pPr>
            <a:lvl5pPr marL="223200" indent="0">
              <a:buNone/>
              <a:defRPr/>
            </a:lvl5pPr>
            <a:lvl6pPr marL="334800" indent="0">
              <a:buFont typeface="Arial" charset="0"/>
              <a:buNone/>
              <a:defRPr/>
            </a:lvl6pPr>
          </a:lstStyle>
          <a:p>
            <a:pPr lvl="0"/>
            <a:r>
              <a:rPr lang="de-DE" dirty="0"/>
              <a:t>Für Tabellen und </a:t>
            </a:r>
            <a:r>
              <a:rPr lang="de-DE" dirty="0" err="1"/>
              <a:t>Smartarts</a:t>
            </a:r>
            <a:endParaRPr lang="de-DE" dirty="0"/>
          </a:p>
        </p:txBody>
      </p:sp>
      <p:sp>
        <p:nvSpPr>
          <p:cNvPr id="8" name="Textplatzhalter 11"/>
          <p:cNvSpPr>
            <a:spLocks noGrp="1"/>
          </p:cNvSpPr>
          <p:nvPr>
            <p:ph type="body" sz="quarter" idx="12" hasCustomPrompt="1"/>
          </p:nvPr>
        </p:nvSpPr>
        <p:spPr>
          <a:xfrm>
            <a:off x="322972" y="3103052"/>
            <a:ext cx="2498725" cy="1211281"/>
          </a:xfrm>
        </p:spPr>
        <p:txBody>
          <a:bodyPr tIns="0" anchor="b" anchorCtr="0"/>
          <a:lstStyle>
            <a:lvl1pPr marL="0" indent="0">
              <a:buNone/>
              <a:defRPr/>
            </a:lvl1pPr>
          </a:lstStyle>
          <a:p>
            <a:r>
              <a:rPr lang="de-DE" sz="1400" dirty="0" err="1"/>
              <a:t>Subtitel</a:t>
            </a:r>
            <a:r>
              <a:rPr lang="de-DE" sz="1400" dirty="0"/>
              <a:t> (5 Zeilen)</a:t>
            </a:r>
          </a:p>
        </p:txBody>
      </p:sp>
    </p:spTree>
    <p:extLst>
      <p:ext uri="{BB962C8B-B14F-4D97-AF65-F5344CB8AC3E}">
        <p14:creationId xmlns:p14="http://schemas.microsoft.com/office/powerpoint/2010/main" val="195791606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4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RTEC '17 Tabelle &amp; Smartart_groß">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92891" y="396752"/>
            <a:ext cx="5981247" cy="355532"/>
          </a:xfrm>
        </p:spPr>
        <p:txBody>
          <a:bodyPr/>
          <a:lstStyle/>
          <a:p>
            <a:r>
              <a:rPr lang="de-DE" dirty="0"/>
              <a:t>Titel (nur einzeilig), kein </a:t>
            </a:r>
            <a:r>
              <a:rPr lang="de-DE" dirty="0" err="1"/>
              <a:t>Subtitel</a:t>
            </a:r>
            <a:endParaRPr lang="de-DE" dirty="0"/>
          </a:p>
        </p:txBody>
      </p:sp>
      <p:sp>
        <p:nvSpPr>
          <p:cNvPr id="3" name="Foliennummernplatzhalter 2"/>
          <p:cNvSpPr>
            <a:spLocks noGrp="1"/>
          </p:cNvSpPr>
          <p:nvPr>
            <p:ph type="sldNum" sz="quarter" idx="10"/>
          </p:nvPr>
        </p:nvSpPr>
        <p:spPr/>
        <p:txBody>
          <a:bodyPr/>
          <a:lstStyle/>
          <a:p>
            <a:fld id="{FCAB326A-7580-744F-9658-5BC6F78D1BD3}" type="slidenum">
              <a:rPr lang="de-DE" smtClean="0"/>
              <a:pPr/>
              <a:t>‹Nr.›</a:t>
            </a:fld>
            <a:endParaRPr lang="de-DE" dirty="0"/>
          </a:p>
        </p:txBody>
      </p:sp>
      <p:sp>
        <p:nvSpPr>
          <p:cNvPr id="5" name="Inhaltsplatzhalter 4"/>
          <p:cNvSpPr>
            <a:spLocks noGrp="1"/>
          </p:cNvSpPr>
          <p:nvPr>
            <p:ph sz="quarter" idx="11" hasCustomPrompt="1"/>
          </p:nvPr>
        </p:nvSpPr>
        <p:spPr>
          <a:xfrm>
            <a:off x="323850" y="987424"/>
            <a:ext cx="8631238" cy="3297239"/>
          </a:xfrm>
        </p:spPr>
        <p:txBody>
          <a:bodyPr/>
          <a:lstStyle>
            <a:lvl1pPr>
              <a:defRPr baseline="0"/>
            </a:lvl1pPr>
          </a:lstStyle>
          <a:p>
            <a:pPr lvl="0"/>
            <a:r>
              <a:rPr lang="de-DE" dirty="0"/>
              <a:t>Für in </a:t>
            </a:r>
            <a:r>
              <a:rPr lang="de-DE" dirty="0" err="1"/>
              <a:t>Powerpoint</a:t>
            </a:r>
            <a:r>
              <a:rPr lang="de-DE" dirty="0"/>
              <a:t> zu erstellende Tabelle &amp; </a:t>
            </a:r>
            <a:r>
              <a:rPr lang="de-DE" dirty="0" err="1"/>
              <a:t>Smartsarts</a:t>
            </a:r>
            <a:endParaRPr lang="de-DE" dirty="0"/>
          </a:p>
          <a:p>
            <a:pPr lvl="0"/>
            <a:r>
              <a:rPr lang="de-DE" dirty="0"/>
              <a:t>NICHT FÜR BILDER GEEIGNET</a:t>
            </a:r>
          </a:p>
        </p:txBody>
      </p:sp>
    </p:spTree>
    <p:extLst>
      <p:ext uri="{BB962C8B-B14F-4D97-AF65-F5344CB8AC3E}">
        <p14:creationId xmlns:p14="http://schemas.microsoft.com/office/powerpoint/2010/main" val="944221628"/>
      </p:ext>
    </p:extLst>
  </p:cSld>
  <p:clrMapOvr>
    <a:masterClrMapping/>
  </p:clrMapOvr>
  <p:extLst mod="1">
    <p:ext uri="{DCECCB84-F9BA-43D5-87BE-67443E8EF086}">
      <p15:sldGuideLst xmlns:p15="http://schemas.microsoft.com/office/powerpoint/2012/main">
        <p15:guide id="1" orient="horz" pos="62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RTEC '17 Tabelle &amp; Smartarts_Vollbi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FCAB326A-7580-744F-9658-5BC6F78D1BD3}" type="slidenum">
              <a:rPr lang="de-DE" smtClean="0"/>
              <a:pPr/>
              <a:t>‹Nr.›</a:t>
            </a:fld>
            <a:endParaRPr lang="de-DE" dirty="0"/>
          </a:p>
        </p:txBody>
      </p:sp>
      <p:sp>
        <p:nvSpPr>
          <p:cNvPr id="4" name="Rechteck 3"/>
          <p:cNvSpPr/>
          <p:nvPr userDrawn="1"/>
        </p:nvSpPr>
        <p:spPr>
          <a:xfrm>
            <a:off x="0" y="0"/>
            <a:ext cx="9144000" cy="4591794"/>
          </a:xfrm>
          <a:prstGeom prst="rect">
            <a:avLst/>
          </a:prstGeom>
          <a:solidFill>
            <a:srgbClr val="F4F6F8"/>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1575" tIns="35788" rIns="71575" bIns="35788" numCol="1" spcCol="0" rtlCol="0" fromWordArt="0" anchor="ctr" anchorCtr="0" forceAA="0" compatLnSpc="1">
            <a:prstTxWarp prst="textNoShape">
              <a:avLst/>
            </a:prstTxWarp>
            <a:noAutofit/>
          </a:bodyPr>
          <a:lstStyle/>
          <a:p>
            <a:pPr algn="ctr"/>
            <a:endParaRPr lang="de-DE"/>
          </a:p>
        </p:txBody>
      </p:sp>
      <p:sp>
        <p:nvSpPr>
          <p:cNvPr id="6" name="Inhaltsplatzhalter 5"/>
          <p:cNvSpPr>
            <a:spLocks noGrp="1"/>
          </p:cNvSpPr>
          <p:nvPr>
            <p:ph sz="quarter" idx="11" hasCustomPrompt="1"/>
          </p:nvPr>
        </p:nvSpPr>
        <p:spPr>
          <a:xfrm>
            <a:off x="0" y="0"/>
            <a:ext cx="9144000" cy="4586288"/>
          </a:xfrm>
        </p:spPr>
        <p:txBody>
          <a:bodyPr/>
          <a:lstStyle>
            <a:lvl1pPr>
              <a:defRPr baseline="0"/>
            </a:lvl1pPr>
          </a:lstStyle>
          <a:p>
            <a:pPr lvl="0"/>
            <a:r>
              <a:rPr lang="de-DE" dirty="0"/>
              <a:t>Für in </a:t>
            </a:r>
            <a:r>
              <a:rPr lang="de-DE" dirty="0" err="1"/>
              <a:t>Powerpoint</a:t>
            </a:r>
            <a:r>
              <a:rPr lang="de-DE" dirty="0"/>
              <a:t> zu erstellende </a:t>
            </a:r>
            <a:r>
              <a:rPr lang="de-DE" dirty="0" err="1"/>
              <a:t>Smartarts</a:t>
            </a:r>
            <a:r>
              <a:rPr lang="de-DE" dirty="0"/>
              <a:t> &amp; Tabellen</a:t>
            </a:r>
          </a:p>
          <a:p>
            <a:pPr lvl="0"/>
            <a:r>
              <a:rPr lang="de-DE" dirty="0"/>
              <a:t>NICHT FÜR BILDER GEEIGNET</a:t>
            </a:r>
          </a:p>
        </p:txBody>
      </p:sp>
    </p:spTree>
    <p:extLst>
      <p:ext uri="{BB962C8B-B14F-4D97-AF65-F5344CB8AC3E}">
        <p14:creationId xmlns:p14="http://schemas.microsoft.com/office/powerpoint/2010/main" val="1776234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ERTEC '17 HILFE">
    <p:spTree>
      <p:nvGrpSpPr>
        <p:cNvPr id="1" name=""/>
        <p:cNvGrpSpPr/>
        <p:nvPr/>
      </p:nvGrpSpPr>
      <p:grpSpPr>
        <a:xfrm>
          <a:off x="0" y="0"/>
          <a:ext cx="0" cy="0"/>
          <a:chOff x="0" y="0"/>
          <a:chExt cx="0" cy="0"/>
        </a:xfrm>
      </p:grpSpPr>
      <p:sp>
        <p:nvSpPr>
          <p:cNvPr id="7" name="Textfeld 6"/>
          <p:cNvSpPr txBox="1"/>
          <p:nvPr userDrawn="1"/>
        </p:nvSpPr>
        <p:spPr>
          <a:xfrm>
            <a:off x="173142" y="179109"/>
            <a:ext cx="7104813" cy="4835951"/>
          </a:xfrm>
          <a:prstGeom prst="rect">
            <a:avLst/>
          </a:prstGeom>
          <a:noFill/>
        </p:spPr>
        <p:txBody>
          <a:bodyPr wrap="square" lIns="0" tIns="0" rIns="0" bIns="0" numCol="2" spcCol="360000" rtlCol="0">
            <a:noAutofit/>
          </a:bodyPr>
          <a:lstStyle/>
          <a:p>
            <a:pPr lvl="0"/>
            <a:r>
              <a:rPr lang="de-DE" sz="900" b="1" dirty="0">
                <a:solidFill>
                  <a:schemeClr val="tx1"/>
                </a:solidFill>
              </a:rPr>
              <a:t>Layouts</a:t>
            </a:r>
            <a:br>
              <a:rPr lang="de-DE" sz="900" dirty="0">
                <a:solidFill>
                  <a:schemeClr val="tx1"/>
                </a:solidFill>
              </a:rPr>
            </a:br>
            <a:r>
              <a:rPr lang="de-DE" sz="900" dirty="0">
                <a:solidFill>
                  <a:schemeClr val="tx1"/>
                </a:solidFill>
              </a:rPr>
              <a:t>Dieses</a:t>
            </a:r>
            <a:r>
              <a:rPr lang="de-DE" sz="900" baseline="0" dirty="0">
                <a:solidFill>
                  <a:schemeClr val="tx1"/>
                </a:solidFill>
              </a:rPr>
              <a:t> Präsentation ist mit diversen Layouts ausgestattet. Sie können diese inspizieren, wenn Sie zur Master-Ansicht wechseln. S</a:t>
            </a:r>
            <a:r>
              <a:rPr lang="de-DE" sz="900" dirty="0">
                <a:solidFill>
                  <a:schemeClr val="tx1"/>
                </a:solidFill>
              </a:rPr>
              <a:t>ie können diese Layouts Ihren Folien zuweisen, indem Sie die entsprechende Folie auswählen und im </a:t>
            </a:r>
            <a:r>
              <a:rPr lang="de-DE" sz="900" dirty="0" err="1">
                <a:solidFill>
                  <a:schemeClr val="tx1"/>
                </a:solidFill>
              </a:rPr>
              <a:t>Reiter„Start</a:t>
            </a:r>
            <a:r>
              <a:rPr lang="de-DE" sz="900" dirty="0">
                <a:solidFill>
                  <a:schemeClr val="tx1"/>
                </a:solidFill>
              </a:rPr>
              <a:t> &gt; Layout“ Ihr Wunschlayout auswählen</a:t>
            </a:r>
            <a:r>
              <a:rPr lang="de-DE" sz="900" baseline="0" dirty="0">
                <a:solidFill>
                  <a:schemeClr val="tx1"/>
                </a:solidFill>
              </a:rPr>
              <a:t> oder eine neue Folie direkt mit dem gewünschten Layout erstellen.</a:t>
            </a:r>
            <a:br>
              <a:rPr lang="de-DE" sz="900" baseline="0" dirty="0">
                <a:solidFill>
                  <a:schemeClr val="tx1"/>
                </a:solidFill>
              </a:rPr>
            </a:br>
            <a:endParaRPr lang="de-DE" sz="900" dirty="0">
              <a:solidFill>
                <a:schemeClr val="tx1"/>
              </a:solidFill>
            </a:endParaRPr>
          </a:p>
          <a:p>
            <a:pPr lvl="0"/>
            <a:r>
              <a:rPr lang="de-DE" sz="900" b="1" dirty="0">
                <a:solidFill>
                  <a:schemeClr val="tx1"/>
                </a:solidFill>
              </a:rPr>
              <a:t>Ändern des Präsentationstitels (unter den Icons) </a:t>
            </a:r>
            <a:br>
              <a:rPr lang="de-DE" sz="900" b="1" dirty="0">
                <a:solidFill>
                  <a:schemeClr val="tx1"/>
                </a:solidFill>
              </a:rPr>
            </a:br>
            <a:r>
              <a:rPr lang="de-DE" sz="900" dirty="0">
                <a:solidFill>
                  <a:schemeClr val="tx1"/>
                </a:solidFill>
              </a:rPr>
              <a:t>Gehen Sie dazu über „Ansicht &gt; Folienmaster“ in die Master-ansicht. Auf der ERSTEN Masterfolie können Sie den Text ändern. Dies gilt dann automatisch für alle Layouts Ihrer Präsentation. Idealerweise sollte der Haupt-Titel der Präsentation dabei möglichst kurz gehalten werden, da sich ein langer Titel nur schlecht mit dem Design vereinbaren lässt (einzeilig). </a:t>
            </a:r>
            <a:br>
              <a:rPr lang="de-DE" sz="900" dirty="0">
                <a:solidFill>
                  <a:schemeClr val="tx1"/>
                </a:solidFill>
              </a:rPr>
            </a:br>
            <a:endParaRPr lang="de-DE" sz="900" dirty="0">
              <a:solidFill>
                <a:schemeClr val="tx1"/>
              </a:solidFill>
            </a:endParaRPr>
          </a:p>
          <a:p>
            <a:pPr lvl="0"/>
            <a:r>
              <a:rPr lang="de-DE" sz="900" b="1" dirty="0">
                <a:solidFill>
                  <a:schemeClr val="tx1"/>
                </a:solidFill>
              </a:rPr>
              <a:t>Bildaustausch im Layout „Titel-Foto“ und „Kapitelabschnitt-Foto“</a:t>
            </a:r>
          </a:p>
          <a:p>
            <a:pPr lvl="0"/>
            <a:r>
              <a:rPr lang="de-DE" sz="900" dirty="0">
                <a:solidFill>
                  <a:schemeClr val="tx1"/>
                </a:solidFill>
              </a:rPr>
              <a:t>Nachdem Sie Ihrer Folie das entsprechende Layout zugewiesen haben, können Sie über einen Rechtsklick auf Ihre Folie „Hinter-grund formatieren“ wählen. Dort wählen Sie zunächst „Bild- oder Texturfüllung“ aus und anschließend können Sie unter „Bild einfügen aus.... DATEI“ Ihr Wunschbild zuweisen. Über die Offsetfunktion können Sie den Bild-ausschnitt noch etwas </a:t>
            </a:r>
            <a:r>
              <a:rPr lang="de-DE" sz="900" dirty="0" err="1">
                <a:solidFill>
                  <a:schemeClr val="tx1"/>
                </a:solidFill>
              </a:rPr>
              <a:t>op-timieren</a:t>
            </a:r>
            <a:r>
              <a:rPr lang="de-DE" sz="900" dirty="0">
                <a:solidFill>
                  <a:schemeClr val="tx1"/>
                </a:solidFill>
              </a:rPr>
              <a:t>. Bilder</a:t>
            </a:r>
            <a:r>
              <a:rPr lang="de-DE" sz="900" baseline="0" dirty="0">
                <a:solidFill>
                  <a:schemeClr val="tx1"/>
                </a:solidFill>
              </a:rPr>
              <a:t> und Fotos sollten nicht eingefärbt werden. Auch sollte der überlagernde weiße Balken nicht umgefärbt werden.</a:t>
            </a:r>
          </a:p>
          <a:p>
            <a:pPr lvl="0"/>
            <a:endParaRPr lang="de-DE" sz="900" baseline="0" dirty="0">
              <a:solidFill>
                <a:srgbClr val="FF0000"/>
              </a:solidFill>
            </a:endParaRPr>
          </a:p>
          <a:p>
            <a:pPr marL="0" marR="0" lvl="0" indent="0" algn="l" defTabSz="408160" rtl="0" eaLnBrk="1" fontAlgn="auto" latinLnBrk="0" hangingPunct="1">
              <a:lnSpc>
                <a:spcPct val="100000"/>
              </a:lnSpc>
              <a:spcBef>
                <a:spcPts val="0"/>
              </a:spcBef>
              <a:spcAft>
                <a:spcPts val="0"/>
              </a:spcAft>
              <a:buClrTx/>
              <a:buSzTx/>
              <a:buFontTx/>
              <a:buNone/>
              <a:tabLst/>
              <a:defRPr/>
            </a:pPr>
            <a:r>
              <a:rPr lang="de-DE" sz="900" b="1" dirty="0">
                <a:solidFill>
                  <a:srgbClr val="FF0000"/>
                </a:solidFill>
              </a:rPr>
              <a:t>Das Hintergrundbild</a:t>
            </a:r>
            <a:r>
              <a:rPr lang="de-DE" sz="900" b="1" baseline="0" dirty="0">
                <a:solidFill>
                  <a:srgbClr val="FF0000"/>
                </a:solidFill>
              </a:rPr>
              <a:t> ist verzerrt? Was tun?</a:t>
            </a:r>
            <a:endParaRPr lang="de-DE" sz="900" b="1" dirty="0">
              <a:solidFill>
                <a:srgbClr val="FF0000"/>
              </a:solidFill>
            </a:endParaRPr>
          </a:p>
          <a:p>
            <a:pPr lvl="0"/>
            <a:r>
              <a:rPr lang="de-DE" sz="900" baseline="0" dirty="0">
                <a:solidFill>
                  <a:schemeClr val="tx1"/>
                </a:solidFill>
              </a:rPr>
              <a:t>Das Hintergrundfoto hat idealerweise die Maße von </a:t>
            </a:r>
            <a:r>
              <a:rPr lang="de-DE" sz="900" b="1" baseline="0" dirty="0">
                <a:solidFill>
                  <a:srgbClr val="FF0000"/>
                </a:solidFill>
              </a:rPr>
              <a:t>3.000 x 1689 </a:t>
            </a:r>
            <a:r>
              <a:rPr lang="de-DE" sz="900" b="1" baseline="0" dirty="0" err="1">
                <a:solidFill>
                  <a:srgbClr val="FF0000"/>
                </a:solidFill>
              </a:rPr>
              <a:t>px</a:t>
            </a:r>
            <a:r>
              <a:rPr lang="de-DE" sz="900" b="1" baseline="0" dirty="0">
                <a:solidFill>
                  <a:srgbClr val="FF0000"/>
                </a:solidFill>
              </a:rPr>
              <a:t> (Pixel)</a:t>
            </a:r>
            <a:r>
              <a:rPr lang="de-DE" sz="900" baseline="0" dirty="0">
                <a:solidFill>
                  <a:schemeClr val="tx1"/>
                </a:solidFill>
              </a:rPr>
              <a:t>. Auf der Webseite </a:t>
            </a:r>
            <a:r>
              <a:rPr lang="de-DE" sz="900" baseline="0" dirty="0">
                <a:solidFill>
                  <a:schemeClr val="tx1"/>
                </a:solidFill>
                <a:hlinkClick r:id="rId2"/>
              </a:rPr>
              <a:t>www.iloveimg.com</a:t>
            </a:r>
            <a:r>
              <a:rPr lang="de-DE" sz="900" baseline="0" dirty="0">
                <a:solidFill>
                  <a:schemeClr val="tx1"/>
                </a:solidFill>
              </a:rPr>
              <a:t> können Sie Bilder hochladen, erst verkleinern (RESIZE) auf die Breite von 3.000 </a:t>
            </a:r>
            <a:r>
              <a:rPr lang="de-DE" sz="900" baseline="0" dirty="0" err="1">
                <a:solidFill>
                  <a:schemeClr val="tx1"/>
                </a:solidFill>
              </a:rPr>
              <a:t>px</a:t>
            </a:r>
            <a:r>
              <a:rPr lang="de-DE" sz="900" baseline="0" dirty="0">
                <a:solidFill>
                  <a:schemeClr val="tx1"/>
                </a:solidFill>
              </a:rPr>
              <a:t>, herunterladen, und anschließend auf die Höhe von 1.689 </a:t>
            </a:r>
            <a:r>
              <a:rPr lang="de-DE" sz="900" baseline="0" dirty="0" err="1">
                <a:solidFill>
                  <a:schemeClr val="tx1"/>
                </a:solidFill>
              </a:rPr>
              <a:t>px</a:t>
            </a:r>
            <a:r>
              <a:rPr lang="de-DE" sz="900" baseline="0" dirty="0">
                <a:solidFill>
                  <a:schemeClr val="tx1"/>
                </a:solidFill>
              </a:rPr>
              <a:t> zuschneiden und erneut herunterladen. Ein 2-stufiger Prozess für ein perfektes Bild! Alternativ auch gerne mir zuschicken! </a:t>
            </a:r>
            <a:r>
              <a:rPr lang="de-DE" sz="900" baseline="0" dirty="0">
                <a:solidFill>
                  <a:schemeClr val="tx1"/>
                </a:solidFill>
                <a:hlinkClick r:id="rId3"/>
              </a:rPr>
              <a:t>hecht@corporatevalues.de</a:t>
            </a:r>
            <a:r>
              <a:rPr lang="de-DE" sz="900" baseline="0" dirty="0">
                <a:solidFill>
                  <a:schemeClr val="tx1"/>
                </a:solidFill>
              </a:rPr>
              <a:t> </a:t>
            </a:r>
            <a:endParaRPr lang="de-DE" sz="900" dirty="0">
              <a:solidFill>
                <a:schemeClr val="tx1"/>
              </a:solidFill>
            </a:endParaRPr>
          </a:p>
          <a:p>
            <a:pPr lvl="0"/>
            <a:endParaRPr lang="de-DE" sz="900" dirty="0">
              <a:solidFill>
                <a:schemeClr val="tx1"/>
              </a:solidFill>
            </a:endParaRPr>
          </a:p>
          <a:p>
            <a:pPr lvl="0"/>
            <a:r>
              <a:rPr lang="de-DE" sz="900" b="1" dirty="0">
                <a:solidFill>
                  <a:schemeClr val="tx1"/>
                </a:solidFill>
              </a:rPr>
              <a:t>Aufzählungszeichen und Nummerierte</a:t>
            </a:r>
            <a:r>
              <a:rPr lang="de-DE" sz="900" b="1" baseline="0" dirty="0">
                <a:solidFill>
                  <a:schemeClr val="tx1"/>
                </a:solidFill>
              </a:rPr>
              <a:t> Listen</a:t>
            </a:r>
            <a:endParaRPr lang="de-DE" sz="900" b="1" dirty="0">
              <a:solidFill>
                <a:schemeClr val="tx1"/>
              </a:solidFill>
            </a:endParaRPr>
          </a:p>
          <a:p>
            <a:pPr lvl="0"/>
            <a:r>
              <a:rPr lang="de-DE" sz="900" dirty="0">
                <a:solidFill>
                  <a:schemeClr val="tx1"/>
                </a:solidFill>
              </a:rPr>
              <a:t>In den Layouts finden Sie eine </a:t>
            </a:r>
            <a:r>
              <a:rPr lang="de-DE" sz="900" dirty="0" err="1">
                <a:solidFill>
                  <a:schemeClr val="tx1"/>
                </a:solidFill>
              </a:rPr>
              <a:t>Layoutvorlage</a:t>
            </a:r>
            <a:r>
              <a:rPr lang="de-DE" sz="900" dirty="0">
                <a:solidFill>
                  <a:schemeClr val="tx1"/>
                </a:solidFill>
              </a:rPr>
              <a:t> für </a:t>
            </a:r>
            <a:r>
              <a:rPr lang="de-DE" sz="900" baseline="0" dirty="0">
                <a:solidFill>
                  <a:schemeClr val="tx1"/>
                </a:solidFill>
              </a:rPr>
              <a:t>Text. Das Textfeld ist standardmäßig mit einer </a:t>
            </a:r>
            <a:r>
              <a:rPr lang="de-DE" sz="900" baseline="0" dirty="0" err="1">
                <a:solidFill>
                  <a:schemeClr val="tx1"/>
                </a:solidFill>
              </a:rPr>
              <a:t>unnummerierten</a:t>
            </a:r>
            <a:r>
              <a:rPr lang="de-DE" sz="900" baseline="0" dirty="0">
                <a:solidFill>
                  <a:schemeClr val="tx1"/>
                </a:solidFill>
              </a:rPr>
              <a:t> Aufzählung versehen. Im </a:t>
            </a:r>
            <a:r>
              <a:rPr lang="de-DE" sz="900" b="1" baseline="0" dirty="0">
                <a:solidFill>
                  <a:schemeClr val="accent2"/>
                </a:solidFill>
              </a:rPr>
              <a:t>grünen Bereich </a:t>
            </a:r>
            <a:r>
              <a:rPr lang="de-DE" sz="900" baseline="0" dirty="0">
                <a:solidFill>
                  <a:schemeClr val="tx1"/>
                </a:solidFill>
              </a:rPr>
              <a:t>können Sie zwischen Text, </a:t>
            </a:r>
            <a:r>
              <a:rPr lang="de-DE" sz="900" baseline="0" dirty="0" err="1">
                <a:solidFill>
                  <a:schemeClr val="tx1"/>
                </a:solidFill>
              </a:rPr>
              <a:t>unnummeriert</a:t>
            </a:r>
            <a:r>
              <a:rPr lang="de-DE" sz="900" baseline="0" dirty="0">
                <a:solidFill>
                  <a:schemeClr val="tx1"/>
                </a:solidFill>
              </a:rPr>
              <a:t> und nummeriert umschalten. Ihnen stehen für eine Auflistung insgesamt 6 Einzüge für 3 Stufen zur Verfügung, die jeweils über eine Erläuterungsebene verfügen. Sie formatieren die Ebenen mit dem Buttons </a:t>
            </a:r>
            <a:r>
              <a:rPr lang="de-DE" sz="900" i="1" baseline="0" dirty="0">
                <a:solidFill>
                  <a:schemeClr val="tx1"/>
                </a:solidFill>
              </a:rPr>
              <a:t>„Einzug vergrößern“</a:t>
            </a:r>
            <a:r>
              <a:rPr lang="de-DE" sz="900" baseline="0" dirty="0">
                <a:solidFill>
                  <a:schemeClr val="tx1"/>
                </a:solidFill>
              </a:rPr>
              <a:t> bzw. </a:t>
            </a:r>
            <a:r>
              <a:rPr lang="de-DE" sz="900" i="1" baseline="0" dirty="0">
                <a:solidFill>
                  <a:schemeClr val="tx1"/>
                </a:solidFill>
              </a:rPr>
              <a:t>„Einzug verkleinern“. </a:t>
            </a:r>
            <a:r>
              <a:rPr lang="de-DE" sz="900" b="1" i="0" baseline="0" dirty="0">
                <a:solidFill>
                  <a:srgbClr val="FF0000"/>
                </a:solidFill>
              </a:rPr>
              <a:t>(ROTER BEREICH)</a:t>
            </a:r>
            <a:endParaRPr lang="de-DE" sz="900" b="1" i="1" baseline="0" dirty="0">
              <a:solidFill>
                <a:srgbClr val="FF0000"/>
              </a:solidFill>
            </a:endParaRPr>
          </a:p>
          <a:p>
            <a:pPr lvl="0"/>
            <a:endParaRPr lang="de-DE" sz="900" i="1" baseline="0" dirty="0">
              <a:solidFill>
                <a:schemeClr val="tx1"/>
              </a:solidFill>
            </a:endParaRPr>
          </a:p>
          <a:p>
            <a:pPr lvl="0"/>
            <a:r>
              <a:rPr lang="de-DE" sz="900" b="1" dirty="0">
                <a:solidFill>
                  <a:schemeClr val="tx1"/>
                </a:solidFill>
              </a:rPr>
              <a:t>Erstellen</a:t>
            </a:r>
            <a:r>
              <a:rPr lang="de-DE" sz="900" b="1" baseline="0" dirty="0">
                <a:solidFill>
                  <a:schemeClr val="tx1"/>
                </a:solidFill>
              </a:rPr>
              <a:t> einer PDF Ihrer </a:t>
            </a:r>
            <a:r>
              <a:rPr lang="de-DE" sz="900" b="1" baseline="0" dirty="0" err="1">
                <a:solidFill>
                  <a:schemeClr val="tx1"/>
                </a:solidFill>
              </a:rPr>
              <a:t>Powerpoint</a:t>
            </a:r>
            <a:endParaRPr lang="de-DE" sz="900" b="1" dirty="0">
              <a:solidFill>
                <a:schemeClr val="tx1"/>
              </a:solidFill>
            </a:endParaRPr>
          </a:p>
          <a:p>
            <a:pPr lvl="0"/>
            <a:r>
              <a:rPr lang="de-DE" sz="900" dirty="0">
                <a:solidFill>
                  <a:schemeClr val="tx1"/>
                </a:solidFill>
              </a:rPr>
              <a:t>Möchten Sie aus Ihrer </a:t>
            </a:r>
            <a:r>
              <a:rPr lang="de-DE" sz="900" dirty="0" err="1">
                <a:solidFill>
                  <a:schemeClr val="tx1"/>
                </a:solidFill>
              </a:rPr>
              <a:t>Powerpoint</a:t>
            </a:r>
            <a:r>
              <a:rPr lang="de-DE" sz="900" dirty="0">
                <a:solidFill>
                  <a:schemeClr val="tx1"/>
                </a:solidFill>
              </a:rPr>
              <a:t> ein PDF erstellen, verwenden Sie dazu idealerweise das „Speichern</a:t>
            </a:r>
            <a:r>
              <a:rPr lang="de-DE" sz="900" baseline="0" dirty="0">
                <a:solidFill>
                  <a:schemeClr val="tx1"/>
                </a:solidFill>
              </a:rPr>
              <a:t> unter“-Menü. Wählen Sie in diesem Dialog als Dateiformat „PDF“ aus und navigieren Sie zum gewünschten Speicherort. Das PDF wird anschließend im korrekten Seitenformat ohne störende weiße Bereiche erstellt.</a:t>
            </a:r>
          </a:p>
          <a:p>
            <a:pPr lvl="0"/>
            <a:endParaRPr lang="de-DE" sz="900" i="1" baseline="0" dirty="0">
              <a:solidFill>
                <a:schemeClr val="tx1"/>
              </a:solidFill>
            </a:endParaRPr>
          </a:p>
          <a:p>
            <a:pPr lvl="0"/>
            <a:r>
              <a:rPr lang="de-DE" sz="900" b="1" dirty="0">
                <a:solidFill>
                  <a:schemeClr val="tx1"/>
                </a:solidFill>
              </a:rPr>
              <a:t>Hilfslinien / Führungslinien</a:t>
            </a:r>
          </a:p>
          <a:p>
            <a:pPr lvl="0"/>
            <a:r>
              <a:rPr lang="de-DE" sz="900" dirty="0">
                <a:solidFill>
                  <a:schemeClr val="tx1"/>
                </a:solidFill>
              </a:rPr>
              <a:t>Die </a:t>
            </a:r>
            <a:r>
              <a:rPr lang="de-DE" sz="900" dirty="0" err="1">
                <a:solidFill>
                  <a:schemeClr val="tx1"/>
                </a:solidFill>
              </a:rPr>
              <a:t>Powerpointvorlage</a:t>
            </a:r>
            <a:r>
              <a:rPr lang="de-DE" sz="900" baseline="0" dirty="0">
                <a:solidFill>
                  <a:schemeClr val="tx1"/>
                </a:solidFill>
              </a:rPr>
              <a:t> verfügt über ein Gestaltungsraster, dass Ihnen durch Hilfslinien angezeigt werden kann. Dies kann Ihnen bei der Ausrichtung von Abbildungen helfen. So blenden Sie diese Führungslinien ein: Rechtsklick auf eine leere Stelle Ihrer Folie &gt; „Führungslinien“ &gt; „Führungslinien“</a:t>
            </a:r>
          </a:p>
          <a:p>
            <a:pPr lvl="0"/>
            <a:endParaRPr lang="de-DE" sz="900" i="1" baseline="0" dirty="0">
              <a:solidFill>
                <a:schemeClr val="tx1"/>
              </a:solidFill>
            </a:endParaRPr>
          </a:p>
          <a:p>
            <a:pPr lvl="0"/>
            <a:r>
              <a:rPr lang="de-DE" sz="900" b="1" dirty="0">
                <a:solidFill>
                  <a:srgbClr val="FF0000"/>
                </a:solidFill>
              </a:rPr>
              <a:t>Wenn</a:t>
            </a:r>
            <a:r>
              <a:rPr lang="de-DE" sz="900" b="1" baseline="0" dirty="0">
                <a:solidFill>
                  <a:srgbClr val="FF0000"/>
                </a:solidFill>
              </a:rPr>
              <a:t> ich das Layout umschalte, wird der Text in das Subtitel-Feld verschoben! Was tun?</a:t>
            </a:r>
            <a:endParaRPr lang="de-DE" sz="900" b="1" dirty="0">
              <a:solidFill>
                <a:srgbClr val="FF0000"/>
              </a:solidFill>
            </a:endParaRPr>
          </a:p>
          <a:p>
            <a:pPr lvl="0"/>
            <a:r>
              <a:rPr lang="de-DE" sz="900" baseline="0" dirty="0">
                <a:solidFill>
                  <a:schemeClr val="tx1"/>
                </a:solidFill>
              </a:rPr>
              <a:t>Das passiert nur, wenn Sie selbst noch nichts in das Subtitel-Feld geschrieben haben. Machen Sie die Layout-Umschaltung mit STRG-Z (CMD-Z) rückgängig und tippen Sie ein paar Buchstaben ins Subtitel-Feld. Danach können Sie das Layout sicher umschalten!</a:t>
            </a:r>
            <a:endParaRPr lang="de-DE" sz="900" i="1" dirty="0">
              <a:solidFill>
                <a:schemeClr val="tx1"/>
              </a:solidFill>
            </a:endParaRPr>
          </a:p>
        </p:txBody>
      </p:sp>
      <p:grpSp>
        <p:nvGrpSpPr>
          <p:cNvPr id="4" name="Gruppierung 3"/>
          <p:cNvGrpSpPr/>
          <p:nvPr userDrawn="1"/>
        </p:nvGrpSpPr>
        <p:grpSpPr>
          <a:xfrm>
            <a:off x="7461125" y="880497"/>
            <a:ext cx="1682875" cy="476927"/>
            <a:chOff x="6881204" y="941553"/>
            <a:chExt cx="2262796" cy="641277"/>
          </a:xfrm>
        </p:grpSpPr>
        <p:pic>
          <p:nvPicPr>
            <p:cNvPr id="2" name="Bild 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893366" y="942563"/>
              <a:ext cx="2250634" cy="640267"/>
            </a:xfrm>
            <a:prstGeom prst="rect">
              <a:avLst/>
            </a:prstGeom>
          </p:spPr>
        </p:pic>
        <p:sp>
          <p:nvSpPr>
            <p:cNvPr id="3" name="Abgerundetes Rechteck 2"/>
            <p:cNvSpPr/>
            <p:nvPr userDrawn="1"/>
          </p:nvSpPr>
          <p:spPr>
            <a:xfrm>
              <a:off x="7709051" y="942563"/>
              <a:ext cx="619264" cy="324478"/>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sp>
          <p:nvSpPr>
            <p:cNvPr id="11" name="Abgerundetes Rechteck 10"/>
            <p:cNvSpPr/>
            <p:nvPr userDrawn="1"/>
          </p:nvSpPr>
          <p:spPr>
            <a:xfrm>
              <a:off x="6881204" y="941553"/>
              <a:ext cx="815866" cy="324478"/>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grpSp>
    </p:spTree>
    <p:extLst>
      <p:ext uri="{BB962C8B-B14F-4D97-AF65-F5344CB8AC3E}">
        <p14:creationId xmlns:p14="http://schemas.microsoft.com/office/powerpoint/2010/main" val="839871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ERTEC '17 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99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GERTEC '17 EN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67265" y="640880"/>
            <a:ext cx="6209470" cy="3861739"/>
          </a:xfrm>
        </p:spPr>
        <p:txBody>
          <a:bodyPr/>
          <a:lstStyle>
            <a:lvl1pPr algn="ctr">
              <a:defRPr sz="4000" baseline="0">
                <a:solidFill>
                  <a:srgbClr val="FF0000"/>
                </a:solidFill>
              </a:defRPr>
            </a:lvl1pPr>
          </a:lstStyle>
          <a:p>
            <a:r>
              <a:rPr lang="de-DE" dirty="0"/>
              <a:t>Folgende Layouts gehören nicht zu Ihrer Vorlage. Bitte weisen Sie Ihren Folien korrekte Layouts zu und entfernen Sie die „</a:t>
            </a:r>
            <a:r>
              <a:rPr lang="de-DE" dirty="0" err="1"/>
              <a:t>falschen“Layouts</a:t>
            </a:r>
            <a:r>
              <a:rPr lang="de-DE" dirty="0"/>
              <a:t>.</a:t>
            </a:r>
          </a:p>
        </p:txBody>
      </p:sp>
      <p:sp>
        <p:nvSpPr>
          <p:cNvPr id="3" name="Foliennummernplatzhalter 2"/>
          <p:cNvSpPr>
            <a:spLocks noGrp="1"/>
          </p:cNvSpPr>
          <p:nvPr>
            <p:ph type="sldNum" sz="quarter" idx="10"/>
          </p:nvPr>
        </p:nvSpPr>
        <p:spPr/>
        <p:txBody>
          <a:bodyPr/>
          <a:lstStyle/>
          <a:p>
            <a:fld id="{FCAB326A-7580-744F-9658-5BC6F78D1BD3}" type="slidenum">
              <a:rPr lang="de-DE" smtClean="0"/>
              <a:pPr/>
              <a:t>‹Nr.›</a:t>
            </a:fld>
            <a:endParaRPr lang="de-DE" dirty="0"/>
          </a:p>
        </p:txBody>
      </p:sp>
    </p:spTree>
    <p:extLst>
      <p:ext uri="{BB962C8B-B14F-4D97-AF65-F5344CB8AC3E}">
        <p14:creationId xmlns:p14="http://schemas.microsoft.com/office/powerpoint/2010/main" val="3993931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ERTEC '17 Titel-Grau">
    <p:spTree>
      <p:nvGrpSpPr>
        <p:cNvPr id="1" name=""/>
        <p:cNvGrpSpPr/>
        <p:nvPr/>
      </p:nvGrpSpPr>
      <p:grpSpPr>
        <a:xfrm>
          <a:off x="0" y="0"/>
          <a:ext cx="0" cy="0"/>
          <a:chOff x="0" y="0"/>
          <a:chExt cx="0" cy="0"/>
        </a:xfrm>
      </p:grpSpPr>
      <p:sp>
        <p:nvSpPr>
          <p:cNvPr id="3" name="Rechteck 2"/>
          <p:cNvSpPr/>
          <p:nvPr userDrawn="1"/>
        </p:nvSpPr>
        <p:spPr>
          <a:xfrm>
            <a:off x="1" y="4869728"/>
            <a:ext cx="9143999" cy="282908"/>
          </a:xfrm>
          <a:prstGeom prst="rect">
            <a:avLst/>
          </a:prstGeom>
          <a:solidFill>
            <a:schemeClr val="tx1">
              <a:lumMod val="90000"/>
              <a:lumOff val="1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1575" tIns="35788" rIns="71575" bIns="35788" numCol="1" spcCol="0" rtlCol="0" fromWordArt="0" anchor="ctr" anchorCtr="0" forceAA="0" compatLnSpc="1">
            <a:prstTxWarp prst="textNoShape">
              <a:avLst/>
            </a:prstTxWarp>
            <a:noAutofit/>
          </a:bodyPr>
          <a:lstStyle/>
          <a:p>
            <a:pPr algn="ctr"/>
            <a:endParaRPr lang="de-DE">
              <a:solidFill>
                <a:schemeClr val="bg1">
                  <a:lumMod val="65000"/>
                </a:schemeClr>
              </a:solidFill>
            </a:endParaRPr>
          </a:p>
        </p:txBody>
      </p:sp>
      <p:sp>
        <p:nvSpPr>
          <p:cNvPr id="4" name="Rechteck 3"/>
          <p:cNvSpPr/>
          <p:nvPr userDrawn="1"/>
        </p:nvSpPr>
        <p:spPr>
          <a:xfrm>
            <a:off x="0" y="-2334"/>
            <a:ext cx="9144000" cy="3869484"/>
          </a:xfrm>
          <a:prstGeom prst="rect">
            <a:avLst/>
          </a:prstGeom>
          <a:solidFill>
            <a:schemeClr val="bg1">
              <a:lumMod val="85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1575" tIns="35788" rIns="71575" bIns="35788" numCol="1" spcCol="0" rtlCol="0" fromWordArt="0" anchor="ctr" anchorCtr="0" forceAA="0" compatLnSpc="1">
            <a:prstTxWarp prst="textNoShape">
              <a:avLst/>
            </a:prstTxWarp>
            <a:noAutofit/>
          </a:bodyPr>
          <a:lstStyle/>
          <a:p>
            <a:pPr algn="ctr"/>
            <a:endParaRPr lang="de-DE">
              <a:solidFill>
                <a:schemeClr val="bg1">
                  <a:lumMod val="65000"/>
                </a:schemeClr>
              </a:solidFill>
            </a:endParaRPr>
          </a:p>
        </p:txBody>
      </p:sp>
      <p:pic>
        <p:nvPicPr>
          <p:cNvPr id="11" name="Bild 10"/>
          <p:cNvPicPr>
            <a:picLocks noChangeAspect="1"/>
          </p:cNvPicPr>
          <p:nvPr userDrawn="1"/>
        </p:nvPicPr>
        <p:blipFill>
          <a:blip r:embed="rId2">
            <a:biLevel thresh="50000"/>
          </a:blip>
          <a:stretch>
            <a:fillRect/>
          </a:stretch>
        </p:blipFill>
        <p:spPr>
          <a:xfrm>
            <a:off x="325438" y="368625"/>
            <a:ext cx="719999" cy="152146"/>
          </a:xfrm>
          <a:prstGeom prst="rect">
            <a:avLst/>
          </a:prstGeom>
        </p:spPr>
      </p:pic>
      <p:sp>
        <p:nvSpPr>
          <p:cNvPr id="16" name="Textplatzhalter 5"/>
          <p:cNvSpPr>
            <a:spLocks noGrp="1"/>
          </p:cNvSpPr>
          <p:nvPr>
            <p:ph type="body" sz="quarter" idx="11" hasCustomPrompt="1"/>
          </p:nvPr>
        </p:nvSpPr>
        <p:spPr>
          <a:xfrm>
            <a:off x="475426" y="4945421"/>
            <a:ext cx="8441019" cy="214312"/>
          </a:xfrm>
          <a:prstGeom prst="rect">
            <a:avLst/>
          </a:prstGeom>
        </p:spPr>
        <p:txBody>
          <a:bodyPr lIns="0" tIns="0" rIns="0" bIns="0"/>
          <a:lstStyle>
            <a:lvl1pPr marL="0" indent="0">
              <a:buNone/>
              <a:defRPr sz="800" baseline="0">
                <a:solidFill>
                  <a:schemeClr val="bg1"/>
                </a:solidFill>
                <a:latin typeface="+mj-lt"/>
              </a:defRPr>
            </a:lvl1pPr>
          </a:lstStyle>
          <a:p>
            <a:pPr lvl="0"/>
            <a:r>
              <a:rPr lang="de-DE" dirty="0"/>
              <a:t>Name, Abteilung, Datum</a:t>
            </a:r>
          </a:p>
        </p:txBody>
      </p:sp>
      <p:pic>
        <p:nvPicPr>
          <p:cNvPr id="12" name="Bild 11" descr="BMUB_NKI_gefoer_Web_300dpi_de_quer.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266547" y="4069918"/>
            <a:ext cx="1877453" cy="763581"/>
          </a:xfrm>
          <a:prstGeom prst="rect">
            <a:avLst/>
          </a:prstGeom>
        </p:spPr>
      </p:pic>
      <p:sp>
        <p:nvSpPr>
          <p:cNvPr id="14" name="Textplatzhalter 12"/>
          <p:cNvSpPr>
            <a:spLocks noGrp="1"/>
          </p:cNvSpPr>
          <p:nvPr>
            <p:ph type="body" sz="quarter" idx="10" hasCustomPrompt="1"/>
          </p:nvPr>
        </p:nvSpPr>
        <p:spPr>
          <a:xfrm>
            <a:off x="475466" y="2492513"/>
            <a:ext cx="4782334" cy="520700"/>
          </a:xfrm>
          <a:prstGeom prst="rect">
            <a:avLst/>
          </a:prstGeom>
        </p:spPr>
        <p:txBody>
          <a:bodyPr lIns="0" tIns="0" rIns="0" bIns="0"/>
          <a:lstStyle>
            <a:lvl1pPr marL="0" indent="0">
              <a:buNone/>
              <a:defRPr sz="1900" baseline="0">
                <a:solidFill>
                  <a:schemeClr val="tx1">
                    <a:lumMod val="85000"/>
                    <a:lumOff val="15000"/>
                  </a:schemeClr>
                </a:solidFill>
                <a:latin typeface="+mj-lt"/>
              </a:defRPr>
            </a:lvl1pPr>
            <a:lvl2pPr marL="112717" indent="0">
              <a:buFont typeface="Arial" charset="0"/>
              <a:buNone/>
              <a:defRPr/>
            </a:lvl2pPr>
            <a:lvl3pPr marL="112718" indent="0">
              <a:buNone/>
              <a:defRPr/>
            </a:lvl3pPr>
            <a:lvl4pPr marL="225435" indent="0">
              <a:buFont typeface="Arial" charset="0"/>
              <a:buNone/>
              <a:defRPr/>
            </a:lvl4pPr>
            <a:lvl5pPr marL="1632639" indent="0">
              <a:buNone/>
              <a:defRPr/>
            </a:lvl5pPr>
          </a:lstStyle>
          <a:p>
            <a:pPr lvl="0"/>
            <a:r>
              <a:rPr lang="de-DE" dirty="0"/>
              <a:t>Max. zweizeiliger Untertitel</a:t>
            </a:r>
          </a:p>
        </p:txBody>
      </p:sp>
      <p:sp>
        <p:nvSpPr>
          <p:cNvPr id="10" name="Titel 17"/>
          <p:cNvSpPr>
            <a:spLocks noGrp="1"/>
          </p:cNvSpPr>
          <p:nvPr>
            <p:ph type="title" hasCustomPrompt="1"/>
          </p:nvPr>
        </p:nvSpPr>
        <p:spPr>
          <a:xfrm>
            <a:off x="475312" y="1521212"/>
            <a:ext cx="7886700" cy="993775"/>
          </a:xfrm>
          <a:prstGeom prst="rect">
            <a:avLst/>
          </a:prstGeom>
        </p:spPr>
        <p:txBody>
          <a:bodyPr lIns="0" tIns="0" rIns="0" bIns="0"/>
          <a:lstStyle>
            <a:lvl1pPr>
              <a:defRPr sz="3600">
                <a:solidFill>
                  <a:schemeClr val="tx2"/>
                </a:solidFill>
                <a:latin typeface="+mj-lt"/>
              </a:defRPr>
            </a:lvl1pPr>
          </a:lstStyle>
          <a:p>
            <a:r>
              <a:rPr lang="de-DE" dirty="0">
                <a:solidFill>
                  <a:schemeClr val="tx2"/>
                </a:solidFill>
              </a:rPr>
              <a:t>Einzeiliger Titel</a:t>
            </a:r>
          </a:p>
        </p:txBody>
      </p:sp>
      <p:pic>
        <p:nvPicPr>
          <p:cNvPr id="13" name="Bild 12" descr="GERTEC-Logo-neu.pdf"/>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99179" y="4016492"/>
            <a:ext cx="1007433" cy="712223"/>
          </a:xfrm>
          <a:prstGeom prst="rect">
            <a:avLst/>
          </a:prstGeom>
        </p:spPr>
      </p:pic>
    </p:spTree>
    <p:extLst>
      <p:ext uri="{BB962C8B-B14F-4D97-AF65-F5344CB8AC3E}">
        <p14:creationId xmlns:p14="http://schemas.microsoft.com/office/powerpoint/2010/main" val="1358014510"/>
      </p:ext>
    </p:extLst>
  </p:cSld>
  <p:clrMapOvr>
    <a:masterClrMapping/>
  </p:clrMapOvr>
  <p:extLst mod="1">
    <p:ext uri="{DCECCB84-F9BA-43D5-87BE-67443E8EF086}">
      <p15:sldGuideLst xmlns:p15="http://schemas.microsoft.com/office/powerpoint/2012/main">
        <p15:guide id="1" pos="295" userDrawn="1">
          <p15:clr>
            <a:srgbClr val="FBAE40"/>
          </p15:clr>
        </p15:guide>
        <p15:guide id="2" orient="horz" pos="2436" userDrawn="1">
          <p15:clr>
            <a:srgbClr val="FBAE40"/>
          </p15:clr>
        </p15:guide>
        <p15:guide id="3" orient="horz" pos="259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GERTEC '17 Kapitelabschnitt-Foto">
    <p:spTree>
      <p:nvGrpSpPr>
        <p:cNvPr id="1" name=""/>
        <p:cNvGrpSpPr/>
        <p:nvPr/>
      </p:nvGrpSpPr>
      <p:grpSpPr>
        <a:xfrm>
          <a:off x="0" y="0"/>
          <a:ext cx="0" cy="0"/>
          <a:chOff x="0" y="0"/>
          <a:chExt cx="0" cy="0"/>
        </a:xfrm>
      </p:grpSpPr>
      <p:sp>
        <p:nvSpPr>
          <p:cNvPr id="4" name="Rechteck 3"/>
          <p:cNvSpPr/>
          <p:nvPr userDrawn="1"/>
        </p:nvSpPr>
        <p:spPr>
          <a:xfrm>
            <a:off x="0" y="2453172"/>
            <a:ext cx="9144000" cy="1826728"/>
          </a:xfrm>
          <a:prstGeom prst="rect">
            <a:avLst/>
          </a:prstGeom>
          <a:solidFill>
            <a:schemeClr val="tx1">
              <a:alpha val="5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 name="Titel 1"/>
          <p:cNvSpPr>
            <a:spLocks noGrp="1"/>
          </p:cNvSpPr>
          <p:nvPr>
            <p:ph type="title" hasCustomPrompt="1"/>
          </p:nvPr>
        </p:nvSpPr>
        <p:spPr>
          <a:xfrm>
            <a:off x="437474" y="2516705"/>
            <a:ext cx="8511744" cy="1942422"/>
          </a:xfrm>
        </p:spPr>
        <p:txBody>
          <a:bodyPr/>
          <a:lstStyle>
            <a:lvl1pPr>
              <a:defRPr sz="3600" baseline="0">
                <a:solidFill>
                  <a:schemeClr val="bg1"/>
                </a:solidFill>
                <a:latin typeface="+mj-lt"/>
              </a:defRPr>
            </a:lvl1pPr>
          </a:lstStyle>
          <a:p>
            <a:r>
              <a:rPr lang="de-DE" dirty="0"/>
              <a:t>Kapitelabschnitt (Foto einfügen: Rechtsklick auf Folie &gt; Hintergrund formatieren &gt; Bild zuweisen</a:t>
            </a:r>
          </a:p>
        </p:txBody>
      </p:sp>
      <p:pic>
        <p:nvPicPr>
          <p:cNvPr id="7" name="Bild 6"/>
          <p:cNvPicPr>
            <a:picLocks noChangeAspect="1"/>
          </p:cNvPicPr>
          <p:nvPr userDrawn="1"/>
        </p:nvPicPr>
        <p:blipFill>
          <a:blip r:embed="rId2">
            <a:biLevel thresh="50000"/>
          </a:blip>
          <a:stretch>
            <a:fillRect/>
          </a:stretch>
        </p:blipFill>
        <p:spPr>
          <a:xfrm>
            <a:off x="325438" y="368625"/>
            <a:ext cx="719999" cy="152146"/>
          </a:xfrm>
          <a:prstGeom prst="rect">
            <a:avLst/>
          </a:prstGeom>
        </p:spPr>
      </p:pic>
    </p:spTree>
    <p:extLst>
      <p:ext uri="{BB962C8B-B14F-4D97-AF65-F5344CB8AC3E}">
        <p14:creationId xmlns:p14="http://schemas.microsoft.com/office/powerpoint/2010/main" val="969934655"/>
      </p:ext>
    </p:extLst>
  </p:cSld>
  <p:clrMapOvr>
    <a:masterClrMapping/>
  </p:clrMapOvr>
  <p:extLst mod="1">
    <p:ext uri="{DCECCB84-F9BA-43D5-87BE-67443E8EF086}">
      <p15:sldGuideLst xmlns:p15="http://schemas.microsoft.com/office/powerpoint/2012/main">
        <p15:guide id="1" pos="29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ERTEC '17 Kapitelabschnitt-Dunkelgrau">
    <p:spTree>
      <p:nvGrpSpPr>
        <p:cNvPr id="1" name=""/>
        <p:cNvGrpSpPr/>
        <p:nvPr/>
      </p:nvGrpSpPr>
      <p:grpSpPr>
        <a:xfrm>
          <a:off x="0" y="0"/>
          <a:ext cx="0" cy="0"/>
          <a:chOff x="0" y="0"/>
          <a:chExt cx="0" cy="0"/>
        </a:xfrm>
      </p:grpSpPr>
      <p:sp>
        <p:nvSpPr>
          <p:cNvPr id="4" name="Rechteck 3"/>
          <p:cNvSpPr/>
          <p:nvPr userDrawn="1"/>
        </p:nvSpPr>
        <p:spPr>
          <a:xfrm>
            <a:off x="0" y="0"/>
            <a:ext cx="9144000" cy="5143499"/>
          </a:xfrm>
          <a:prstGeom prst="rect">
            <a:avLst/>
          </a:prstGeom>
          <a:solidFill>
            <a:schemeClr val="tx1">
              <a:lumMod val="75000"/>
              <a:lumOff val="25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pic>
        <p:nvPicPr>
          <p:cNvPr id="6" name="Bild 5"/>
          <p:cNvPicPr>
            <a:picLocks noChangeAspect="1"/>
          </p:cNvPicPr>
          <p:nvPr userDrawn="1"/>
        </p:nvPicPr>
        <p:blipFill>
          <a:blip r:embed="rId2">
            <a:biLevel thresh="50000"/>
          </a:blip>
          <a:stretch>
            <a:fillRect/>
          </a:stretch>
        </p:blipFill>
        <p:spPr>
          <a:xfrm>
            <a:off x="325438" y="368625"/>
            <a:ext cx="719999" cy="152146"/>
          </a:xfrm>
          <a:prstGeom prst="rect">
            <a:avLst/>
          </a:prstGeom>
        </p:spPr>
      </p:pic>
      <p:sp>
        <p:nvSpPr>
          <p:cNvPr id="7" name="Titel 6"/>
          <p:cNvSpPr>
            <a:spLocks noGrp="1"/>
          </p:cNvSpPr>
          <p:nvPr>
            <p:ph type="title" hasCustomPrompt="1"/>
          </p:nvPr>
        </p:nvSpPr>
        <p:spPr>
          <a:xfrm>
            <a:off x="434241" y="2516983"/>
            <a:ext cx="8336424" cy="355532"/>
          </a:xfrm>
        </p:spPr>
        <p:txBody>
          <a:bodyPr/>
          <a:lstStyle>
            <a:lvl1pPr marL="0" marR="0" indent="0" algn="l" defTabSz="408160" rtl="0" eaLnBrk="1" fontAlgn="auto" latinLnBrk="0" hangingPunct="1">
              <a:lnSpc>
                <a:spcPct val="100000"/>
              </a:lnSpc>
              <a:spcBef>
                <a:spcPct val="0"/>
              </a:spcBef>
              <a:spcAft>
                <a:spcPts val="0"/>
              </a:spcAft>
              <a:buClrTx/>
              <a:buSzTx/>
              <a:buFontTx/>
              <a:buNone/>
              <a:tabLst/>
              <a:defRPr sz="3600">
                <a:solidFill>
                  <a:schemeClr val="tx2">
                    <a:lumMod val="60000"/>
                    <a:lumOff val="40000"/>
                  </a:schemeClr>
                </a:solidFill>
                <a:latin typeface="+mj-lt"/>
              </a:defRPr>
            </a:lvl1pPr>
          </a:lstStyle>
          <a:p>
            <a:r>
              <a:rPr lang="de-DE" dirty="0"/>
              <a:t>Hier erfolgt ein Kapitelabschnitt. Ihr Text kann hier gerne etwas länger sein. Bis zu 3 Zeilen Text sind hier möglich.</a:t>
            </a:r>
          </a:p>
        </p:txBody>
      </p:sp>
    </p:spTree>
    <p:extLst>
      <p:ext uri="{BB962C8B-B14F-4D97-AF65-F5344CB8AC3E}">
        <p14:creationId xmlns:p14="http://schemas.microsoft.com/office/powerpoint/2010/main" val="1668423811"/>
      </p:ext>
    </p:extLst>
  </p:cSld>
  <p:clrMapOvr>
    <a:masterClrMapping/>
  </p:clrMapOvr>
  <p:extLst mod="1">
    <p:ext uri="{DCECCB84-F9BA-43D5-87BE-67443E8EF086}">
      <p15:sldGuideLst xmlns:p15="http://schemas.microsoft.com/office/powerpoint/2012/main">
        <p15:guide id="1" pos="29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RTEC '17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Titel (max. 3 Zeilen, wenn </a:t>
            </a:r>
            <a:r>
              <a:rPr lang="de-DE" dirty="0" err="1"/>
              <a:t>Subtitel</a:t>
            </a:r>
            <a:r>
              <a:rPr lang="de-DE" dirty="0"/>
              <a:t>)</a:t>
            </a:r>
          </a:p>
        </p:txBody>
      </p:sp>
      <p:sp>
        <p:nvSpPr>
          <p:cNvPr id="3" name="Foliennummernplatzhalter 2"/>
          <p:cNvSpPr>
            <a:spLocks noGrp="1"/>
          </p:cNvSpPr>
          <p:nvPr>
            <p:ph type="sldNum" sz="quarter" idx="10"/>
          </p:nvPr>
        </p:nvSpPr>
        <p:spPr/>
        <p:txBody>
          <a:bodyPr/>
          <a:lstStyle/>
          <a:p>
            <a:fld id="{FCAB326A-7580-744F-9658-5BC6F78D1BD3}" type="slidenum">
              <a:rPr lang="de-DE" smtClean="0"/>
              <a:pPr/>
              <a:t>‹Nr.›</a:t>
            </a:fld>
            <a:endParaRPr lang="de-DE" dirty="0"/>
          </a:p>
        </p:txBody>
      </p:sp>
      <p:sp>
        <p:nvSpPr>
          <p:cNvPr id="6" name="Textplatzhalter 5"/>
          <p:cNvSpPr>
            <a:spLocks noGrp="1"/>
          </p:cNvSpPr>
          <p:nvPr>
            <p:ph type="body" sz="quarter" idx="13" hasCustomPrompt="1"/>
          </p:nvPr>
        </p:nvSpPr>
        <p:spPr>
          <a:xfrm>
            <a:off x="3240088" y="530352"/>
            <a:ext cx="5715000" cy="3754311"/>
          </a:xfrm>
        </p:spPr>
        <p:txBody>
          <a:bodyPr/>
          <a:lstStyle/>
          <a:p>
            <a:pPr lvl="0"/>
            <a:r>
              <a:rPr lang="de-DE" dirty="0"/>
              <a:t>Erste Ebene als Auflistung</a:t>
            </a:r>
          </a:p>
          <a:p>
            <a:pPr lvl="0"/>
            <a:r>
              <a:rPr lang="de-DE" dirty="0"/>
              <a:t>Erste Ebene als Auflistung</a:t>
            </a:r>
          </a:p>
          <a:p>
            <a:pPr lvl="1"/>
            <a:r>
              <a:rPr lang="de-DE" dirty="0"/>
              <a:t>Zweite Ebene als Erläuterung</a:t>
            </a:r>
          </a:p>
          <a:p>
            <a:pPr lvl="2"/>
            <a:r>
              <a:rPr lang="de-DE" dirty="0"/>
              <a:t>Dritte Ebene als Auflistung</a:t>
            </a:r>
          </a:p>
          <a:p>
            <a:pPr lvl="2"/>
            <a:r>
              <a:rPr lang="de-DE" dirty="0"/>
              <a:t>Dritte Ebene als Auflistung</a:t>
            </a:r>
          </a:p>
          <a:p>
            <a:pPr lvl="3"/>
            <a:r>
              <a:rPr lang="de-DE" dirty="0"/>
              <a:t>Vierte Ebene als Erläuterung </a:t>
            </a:r>
          </a:p>
          <a:p>
            <a:pPr lvl="4"/>
            <a:r>
              <a:rPr lang="de-DE" dirty="0"/>
              <a:t>Fünfte Ebene als Auflistung</a:t>
            </a:r>
          </a:p>
          <a:p>
            <a:pPr lvl="4"/>
            <a:r>
              <a:rPr lang="de-DE" dirty="0"/>
              <a:t>Fünfte Ebene als Auflistung</a:t>
            </a:r>
          </a:p>
          <a:p>
            <a:pPr lvl="5"/>
            <a:r>
              <a:rPr lang="de-DE" dirty="0"/>
              <a:t>Sechste Ebene als Erläuterung</a:t>
            </a:r>
          </a:p>
        </p:txBody>
      </p:sp>
      <p:cxnSp>
        <p:nvCxnSpPr>
          <p:cNvPr id="9" name="Gerade Verbindung 8"/>
          <p:cNvCxnSpPr/>
          <p:nvPr userDrawn="1"/>
        </p:nvCxnSpPr>
        <p:spPr>
          <a:xfrm flipH="1">
            <a:off x="2987675" y="627063"/>
            <a:ext cx="1" cy="3659897"/>
          </a:xfrm>
          <a:prstGeom prst="line">
            <a:avLst/>
          </a:prstGeom>
          <a:ln w="63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 name="Textplatzhalter 11"/>
          <p:cNvSpPr>
            <a:spLocks noGrp="1"/>
          </p:cNvSpPr>
          <p:nvPr>
            <p:ph type="body" sz="quarter" idx="12"/>
          </p:nvPr>
        </p:nvSpPr>
        <p:spPr>
          <a:xfrm>
            <a:off x="322972" y="3103052"/>
            <a:ext cx="2498725" cy="1211281"/>
          </a:xfrm>
        </p:spPr>
        <p:txBody>
          <a:bodyPr tIns="0" anchor="b" anchorCtr="0"/>
          <a:lstStyle>
            <a:lvl1pPr marL="0" indent="0">
              <a:buNone/>
              <a:defRPr/>
            </a:lvl1pPr>
          </a:lstStyle>
          <a:p>
            <a:pPr lvl="0"/>
            <a:r>
              <a:rPr lang="de-DE" sz="1400"/>
              <a:t>Textmasterformat bearbeiten</a:t>
            </a:r>
          </a:p>
        </p:txBody>
      </p:sp>
    </p:spTree>
    <p:extLst>
      <p:ext uri="{BB962C8B-B14F-4D97-AF65-F5344CB8AC3E}">
        <p14:creationId xmlns:p14="http://schemas.microsoft.com/office/powerpoint/2010/main" val="153008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RTEC '17 Bild">
    <p:spTree>
      <p:nvGrpSpPr>
        <p:cNvPr id="1" name=""/>
        <p:cNvGrpSpPr/>
        <p:nvPr/>
      </p:nvGrpSpPr>
      <p:grpSpPr>
        <a:xfrm>
          <a:off x="0" y="0"/>
          <a:ext cx="0" cy="0"/>
          <a:chOff x="0" y="0"/>
          <a:chExt cx="0" cy="0"/>
        </a:xfrm>
      </p:grpSpPr>
      <p:sp>
        <p:nvSpPr>
          <p:cNvPr id="10" name="Titel 9"/>
          <p:cNvSpPr>
            <a:spLocks noGrp="1"/>
          </p:cNvSpPr>
          <p:nvPr>
            <p:ph type="title" hasCustomPrompt="1"/>
          </p:nvPr>
        </p:nvSpPr>
        <p:spPr/>
        <p:txBody>
          <a:bodyPr/>
          <a:lstStyle/>
          <a:p>
            <a:r>
              <a:rPr lang="de-DE" dirty="0"/>
              <a:t>Titel (max. 3 Zeilen, wenn </a:t>
            </a:r>
            <a:r>
              <a:rPr lang="de-DE" dirty="0" err="1"/>
              <a:t>Subtitel</a:t>
            </a:r>
            <a:r>
              <a:rPr lang="de-DE" dirty="0"/>
              <a:t>)</a:t>
            </a:r>
          </a:p>
        </p:txBody>
      </p:sp>
      <p:sp>
        <p:nvSpPr>
          <p:cNvPr id="4" name="Foliennummernplatzhalter 3"/>
          <p:cNvSpPr>
            <a:spLocks noGrp="1"/>
          </p:cNvSpPr>
          <p:nvPr>
            <p:ph type="sldNum" sz="quarter" idx="13"/>
          </p:nvPr>
        </p:nvSpPr>
        <p:spPr/>
        <p:txBody>
          <a:bodyPr/>
          <a:lstStyle/>
          <a:p>
            <a:fld id="{FCAB326A-7580-744F-9658-5BC6F78D1BD3}" type="slidenum">
              <a:rPr lang="de-DE" smtClean="0"/>
              <a:pPr/>
              <a:t>‹Nr.›</a:t>
            </a:fld>
            <a:endParaRPr lang="de-DE" dirty="0"/>
          </a:p>
        </p:txBody>
      </p:sp>
      <p:sp>
        <p:nvSpPr>
          <p:cNvPr id="3" name="Bildplatzhalter 2"/>
          <p:cNvSpPr>
            <a:spLocks noGrp="1"/>
          </p:cNvSpPr>
          <p:nvPr>
            <p:ph type="pic" sz="quarter" idx="14" hasCustomPrompt="1"/>
          </p:nvPr>
        </p:nvSpPr>
        <p:spPr>
          <a:xfrm>
            <a:off x="2987675" y="0"/>
            <a:ext cx="6156325" cy="4284663"/>
          </a:xfrm>
        </p:spPr>
        <p:txBody>
          <a:bodyPr/>
          <a:lstStyle>
            <a:lvl1pPr>
              <a:defRPr baseline="0"/>
            </a:lvl1pPr>
          </a:lstStyle>
          <a:p>
            <a:r>
              <a:rPr lang="de-DE" dirty="0"/>
              <a:t>Ziehen Sie aus dem Browser Ihr gewünschtes Bild hinein oder klicken Sie auf das Bild-Symbol in der Mitte, um in den Datei-Dialog zu gelangen. </a:t>
            </a:r>
            <a:br>
              <a:rPr lang="de-DE" dirty="0"/>
            </a:br>
            <a:br>
              <a:rPr lang="de-DE" dirty="0"/>
            </a:br>
            <a:r>
              <a:rPr lang="de-DE" dirty="0"/>
              <a:t>Bilder sollen hier möglichst vollflächig, jedoch mindestens rechts in den Anschnitt (bis ganz an den Rand der Folie) gesetzt werden. Dies erreichen Sie über die Bild-Tools in Ihren Reitern (oben) mithilfe der „Zuschneiden-Funktion“. </a:t>
            </a:r>
            <a:br>
              <a:rPr lang="de-DE" dirty="0"/>
            </a:br>
            <a:br>
              <a:rPr lang="de-DE" dirty="0"/>
            </a:br>
            <a:r>
              <a:rPr lang="de-DE" dirty="0"/>
              <a:t>Maximal mögliche Bildbreite und Folienanschnitt rechts ist obligatorisch! </a:t>
            </a:r>
            <a:br>
              <a:rPr lang="de-DE" dirty="0"/>
            </a:br>
            <a:r>
              <a:rPr lang="de-DE" dirty="0"/>
              <a:t>Folgende Kombinationen des Layouts stehen zusätzlich zur Auswahl:</a:t>
            </a:r>
            <a:br>
              <a:rPr lang="de-DE" dirty="0"/>
            </a:br>
            <a:r>
              <a:rPr lang="de-DE" dirty="0"/>
              <a:t>A) zzgl. Folienanschnitt oben + Platzhalteranschnitt unten</a:t>
            </a:r>
            <a:br>
              <a:rPr lang="de-DE" dirty="0"/>
            </a:br>
            <a:r>
              <a:rPr lang="de-DE" dirty="0"/>
              <a:t>B) zzgl. Ausrichten an Oberkante Präsentationstitel, wenn Anschnitt oben und unten aufgrund der Bildproportionen nicht möglich ist.</a:t>
            </a:r>
            <a:br>
              <a:rPr lang="de-DE" dirty="0"/>
            </a:br>
            <a:br>
              <a:rPr lang="de-DE" dirty="0"/>
            </a:br>
            <a:r>
              <a:rPr lang="de-DE" dirty="0"/>
              <a:t>Die hinterlegten Hilfslinien helfen Ihnen beim Ausrichten! (Rechtsklick auf leeren Bereich einer Folie &gt; Führungslinien &gt; Führungslinien)</a:t>
            </a:r>
          </a:p>
        </p:txBody>
      </p:sp>
      <p:sp>
        <p:nvSpPr>
          <p:cNvPr id="8" name="Textplatzhalter 11"/>
          <p:cNvSpPr>
            <a:spLocks noGrp="1"/>
          </p:cNvSpPr>
          <p:nvPr>
            <p:ph type="body" sz="quarter" idx="12" hasCustomPrompt="1"/>
          </p:nvPr>
        </p:nvSpPr>
        <p:spPr>
          <a:xfrm>
            <a:off x="322972" y="3103052"/>
            <a:ext cx="2498725" cy="1211281"/>
          </a:xfrm>
        </p:spPr>
        <p:txBody>
          <a:bodyPr tIns="0" anchor="b" anchorCtr="0"/>
          <a:lstStyle>
            <a:lvl1pPr marL="0" indent="0">
              <a:buNone/>
              <a:defRPr/>
            </a:lvl1pPr>
          </a:lstStyle>
          <a:p>
            <a:r>
              <a:rPr lang="de-DE" sz="1400" dirty="0" err="1"/>
              <a:t>Subtitel</a:t>
            </a:r>
            <a:r>
              <a:rPr lang="de-DE" sz="1400" dirty="0"/>
              <a:t> (5 Zeilen)</a:t>
            </a:r>
          </a:p>
        </p:txBody>
      </p:sp>
    </p:spTree>
    <p:extLst>
      <p:ext uri="{BB962C8B-B14F-4D97-AF65-F5344CB8AC3E}">
        <p14:creationId xmlns:p14="http://schemas.microsoft.com/office/powerpoint/2010/main" val="6856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RTEC '17 Bild_groß">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92892" y="391910"/>
            <a:ext cx="5981246" cy="355532"/>
          </a:xfrm>
        </p:spPr>
        <p:txBody>
          <a:bodyPr/>
          <a:lstStyle>
            <a:lvl1pPr>
              <a:defRPr baseline="0"/>
            </a:lvl1pPr>
          </a:lstStyle>
          <a:p>
            <a:r>
              <a:rPr lang="de-DE" dirty="0"/>
              <a:t>Titel (nur einzeilig), kein </a:t>
            </a:r>
            <a:r>
              <a:rPr lang="de-DE" dirty="0" err="1"/>
              <a:t>Subtitel</a:t>
            </a:r>
            <a:endParaRPr lang="de-DE" dirty="0"/>
          </a:p>
        </p:txBody>
      </p:sp>
      <p:sp>
        <p:nvSpPr>
          <p:cNvPr id="3" name="Foliennummernplatzhalter 2"/>
          <p:cNvSpPr>
            <a:spLocks noGrp="1"/>
          </p:cNvSpPr>
          <p:nvPr>
            <p:ph type="sldNum" sz="quarter" idx="10"/>
          </p:nvPr>
        </p:nvSpPr>
        <p:spPr/>
        <p:txBody>
          <a:bodyPr/>
          <a:lstStyle/>
          <a:p>
            <a:fld id="{FCAB326A-7580-744F-9658-5BC6F78D1BD3}" type="slidenum">
              <a:rPr lang="de-DE" smtClean="0"/>
              <a:pPr/>
              <a:t>‹Nr.›</a:t>
            </a:fld>
            <a:endParaRPr lang="de-DE" dirty="0"/>
          </a:p>
        </p:txBody>
      </p:sp>
      <p:sp>
        <p:nvSpPr>
          <p:cNvPr id="12" name="Bildplatzhalter 11"/>
          <p:cNvSpPr>
            <a:spLocks noGrp="1"/>
          </p:cNvSpPr>
          <p:nvPr>
            <p:ph type="pic" sz="quarter" idx="11" hasCustomPrompt="1"/>
          </p:nvPr>
        </p:nvSpPr>
        <p:spPr>
          <a:xfrm>
            <a:off x="0" y="987425"/>
            <a:ext cx="9144000" cy="3297238"/>
          </a:xfrm>
        </p:spPr>
        <p:txBody>
          <a:bodyPr/>
          <a:lstStyle>
            <a:lvl1pPr marL="180000" marR="0" indent="-180000" algn="l" defTabSz="408160" rtl="0" eaLnBrk="1" fontAlgn="auto" latinLnBrk="0" hangingPunct="1">
              <a:lnSpc>
                <a:spcPct val="100000"/>
              </a:lnSpc>
              <a:spcBef>
                <a:spcPts val="352"/>
              </a:spcBef>
              <a:spcAft>
                <a:spcPts val="0"/>
              </a:spcAft>
              <a:buClr>
                <a:schemeClr val="tx2">
                  <a:lumMod val="60000"/>
                  <a:lumOff val="40000"/>
                </a:schemeClr>
              </a:buClr>
              <a:buSzPct val="100000"/>
              <a:buFont typeface="Arial"/>
              <a:buChar char="•"/>
              <a:tabLst/>
              <a:defRPr baseline="0"/>
            </a:lvl1pPr>
          </a:lstStyle>
          <a:p>
            <a:pPr lvl="0"/>
            <a:r>
              <a:rPr lang="de-DE" dirty="0"/>
              <a:t>Verwenden Sie dieses Layout für Abbildungen, die aufgrund Ihrer Breite nicht ins geteilte Standard-Layout passen. Verwenden Sie dieses Layout nicht für reine Textfolien. Dafür sind die Standard-Layouts vorgesehen. </a:t>
            </a:r>
          </a:p>
        </p:txBody>
      </p:sp>
    </p:spTree>
    <p:extLst>
      <p:ext uri="{BB962C8B-B14F-4D97-AF65-F5344CB8AC3E}">
        <p14:creationId xmlns:p14="http://schemas.microsoft.com/office/powerpoint/2010/main" val="79603556"/>
      </p:ext>
    </p:extLst>
  </p:cSld>
  <p:clrMapOvr>
    <a:masterClrMapping/>
  </p:clrMapOvr>
  <p:extLst mod="1">
    <p:ext uri="{DCECCB84-F9BA-43D5-87BE-67443E8EF086}">
      <p15:sldGuideLst xmlns:p15="http://schemas.microsoft.com/office/powerpoint/2012/main">
        <p15:guide id="1" orient="horz" pos="62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RTEC '17 Vollbi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FCAB326A-7580-744F-9658-5BC6F78D1BD3}" type="slidenum">
              <a:rPr lang="de-DE" smtClean="0"/>
              <a:pPr/>
              <a:t>‹Nr.›</a:t>
            </a:fld>
            <a:endParaRPr lang="de-DE" dirty="0"/>
          </a:p>
        </p:txBody>
      </p:sp>
      <p:sp>
        <p:nvSpPr>
          <p:cNvPr id="6" name="Rechteck 5"/>
          <p:cNvSpPr/>
          <p:nvPr userDrawn="1"/>
        </p:nvSpPr>
        <p:spPr>
          <a:xfrm>
            <a:off x="0" y="0"/>
            <a:ext cx="9144000" cy="4591794"/>
          </a:xfrm>
          <a:prstGeom prst="rect">
            <a:avLst/>
          </a:prstGeom>
          <a:solidFill>
            <a:srgbClr val="F4F6F8"/>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1575" tIns="35788" rIns="71575" bIns="35788" numCol="1" spcCol="0" rtlCol="0" fromWordArt="0" anchor="ctr" anchorCtr="0" forceAA="0" compatLnSpc="1">
            <a:prstTxWarp prst="textNoShape">
              <a:avLst/>
            </a:prstTxWarp>
            <a:noAutofit/>
          </a:bodyPr>
          <a:lstStyle/>
          <a:p>
            <a:pPr algn="ctr"/>
            <a:endParaRPr lang="de-DE"/>
          </a:p>
        </p:txBody>
      </p:sp>
      <p:sp>
        <p:nvSpPr>
          <p:cNvPr id="10" name="Bildplatzhalter 9"/>
          <p:cNvSpPr>
            <a:spLocks noGrp="1"/>
          </p:cNvSpPr>
          <p:nvPr>
            <p:ph type="pic" sz="quarter" idx="11" hasCustomPrompt="1"/>
          </p:nvPr>
        </p:nvSpPr>
        <p:spPr>
          <a:xfrm>
            <a:off x="0" y="0"/>
            <a:ext cx="9144000" cy="4587875"/>
          </a:xfrm>
        </p:spPr>
        <p:txBody>
          <a:bodyPr/>
          <a:lstStyle>
            <a:lvl1pPr marL="180000" marR="0" indent="-180000" algn="l" defTabSz="408160" rtl="0" eaLnBrk="1" fontAlgn="auto" latinLnBrk="0" hangingPunct="1">
              <a:lnSpc>
                <a:spcPct val="100000"/>
              </a:lnSpc>
              <a:spcBef>
                <a:spcPts val="352"/>
              </a:spcBef>
              <a:spcAft>
                <a:spcPts val="0"/>
              </a:spcAft>
              <a:buClr>
                <a:schemeClr val="tx2">
                  <a:lumMod val="60000"/>
                  <a:lumOff val="40000"/>
                </a:schemeClr>
              </a:buClr>
              <a:buSzPct val="100000"/>
              <a:buFont typeface="Arial"/>
              <a:buChar char="•"/>
              <a:tabLst/>
              <a:defRPr/>
            </a:lvl1pPr>
          </a:lstStyle>
          <a:p>
            <a:pPr lvl="0"/>
            <a:r>
              <a:rPr lang="de-DE" dirty="0"/>
              <a:t>Verwenden Sie dieses Layout für Abbildungen, die aufgrund Ihrer Breite nicht ins geteilte Standard-Layout passen. Verwenden Sie dieses Layout nicht für reine Textfolien. Dafür sind die Standard-Layouts vorgesehen. </a:t>
            </a:r>
          </a:p>
          <a:p>
            <a:endParaRPr lang="de-DE" dirty="0"/>
          </a:p>
        </p:txBody>
      </p:sp>
    </p:spTree>
    <p:extLst>
      <p:ext uri="{BB962C8B-B14F-4D97-AF65-F5344CB8AC3E}">
        <p14:creationId xmlns:p14="http://schemas.microsoft.com/office/powerpoint/2010/main" val="11605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RTEC '17 Text/2 Bilder (qu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Titel (max. 3 Zeilen, wenn </a:t>
            </a:r>
            <a:r>
              <a:rPr lang="de-DE" dirty="0" err="1"/>
              <a:t>Subtitel</a:t>
            </a:r>
            <a:r>
              <a:rPr lang="de-DE" dirty="0"/>
              <a:t>)</a:t>
            </a:r>
          </a:p>
        </p:txBody>
      </p:sp>
      <p:sp>
        <p:nvSpPr>
          <p:cNvPr id="3" name="Foliennummernplatzhalter 2"/>
          <p:cNvSpPr>
            <a:spLocks noGrp="1"/>
          </p:cNvSpPr>
          <p:nvPr>
            <p:ph type="sldNum" sz="quarter" idx="10"/>
          </p:nvPr>
        </p:nvSpPr>
        <p:spPr/>
        <p:txBody>
          <a:bodyPr/>
          <a:lstStyle/>
          <a:p>
            <a:fld id="{FCAB326A-7580-744F-9658-5BC6F78D1BD3}" type="slidenum">
              <a:rPr lang="de-DE" smtClean="0"/>
              <a:pPr/>
              <a:t>‹Nr.›</a:t>
            </a:fld>
            <a:endParaRPr lang="de-DE" dirty="0"/>
          </a:p>
        </p:txBody>
      </p:sp>
      <p:sp>
        <p:nvSpPr>
          <p:cNvPr id="9" name="Bildplatzhalter 8"/>
          <p:cNvSpPr>
            <a:spLocks noGrp="1"/>
          </p:cNvSpPr>
          <p:nvPr>
            <p:ph type="pic" sz="quarter" idx="13"/>
          </p:nvPr>
        </p:nvSpPr>
        <p:spPr>
          <a:xfrm>
            <a:off x="6011473" y="630229"/>
            <a:ext cx="3132527" cy="1728000"/>
          </a:xfrm>
        </p:spPr>
        <p:txBody>
          <a:bodyPr/>
          <a:lstStyle/>
          <a:p>
            <a:r>
              <a:rPr lang="de-DE"/>
              <a:t>Bild durch Klicken auf Symbol hinzufügen</a:t>
            </a:r>
            <a:endParaRPr lang="de-DE" dirty="0"/>
          </a:p>
        </p:txBody>
      </p:sp>
      <p:sp>
        <p:nvSpPr>
          <p:cNvPr id="11" name="Bildplatzhalter 10"/>
          <p:cNvSpPr>
            <a:spLocks noGrp="1"/>
          </p:cNvSpPr>
          <p:nvPr>
            <p:ph type="pic" sz="quarter" idx="14"/>
          </p:nvPr>
        </p:nvSpPr>
        <p:spPr>
          <a:xfrm>
            <a:off x="6011473" y="2556425"/>
            <a:ext cx="3132527" cy="1728000"/>
          </a:xfrm>
        </p:spPr>
        <p:txBody>
          <a:bodyPr/>
          <a:lstStyle/>
          <a:p>
            <a:r>
              <a:rPr lang="de-DE"/>
              <a:t>Bild durch Klicken auf Symbol hinzufügen</a:t>
            </a:r>
            <a:endParaRPr lang="de-DE" dirty="0"/>
          </a:p>
        </p:txBody>
      </p:sp>
      <p:sp>
        <p:nvSpPr>
          <p:cNvPr id="6" name="Textplatzhalter 5"/>
          <p:cNvSpPr>
            <a:spLocks noGrp="1"/>
          </p:cNvSpPr>
          <p:nvPr>
            <p:ph type="body" sz="quarter" idx="15" hasCustomPrompt="1"/>
          </p:nvPr>
        </p:nvSpPr>
        <p:spPr>
          <a:xfrm>
            <a:off x="3233738" y="522213"/>
            <a:ext cx="2635250" cy="3762450"/>
          </a:xfrm>
        </p:spPr>
        <p:txBody>
          <a:bodyPr/>
          <a:lstStyle/>
          <a:p>
            <a:pPr lvl="0"/>
            <a:r>
              <a:rPr lang="de-DE" dirty="0"/>
              <a:t>Verwenden Sie dieses Layout für eine Kombination aus Text und maximal 2 kleinen </a:t>
            </a:r>
            <a:r>
              <a:rPr lang="de-DE" dirty="0" err="1"/>
              <a:t>querformatigen</a:t>
            </a:r>
            <a:r>
              <a:rPr lang="de-DE" dirty="0"/>
              <a:t> Bildern.</a:t>
            </a:r>
          </a:p>
        </p:txBody>
      </p:sp>
      <p:cxnSp>
        <p:nvCxnSpPr>
          <p:cNvPr id="15" name="Gerade Verbindung 14"/>
          <p:cNvCxnSpPr/>
          <p:nvPr userDrawn="1"/>
        </p:nvCxnSpPr>
        <p:spPr>
          <a:xfrm flipH="1">
            <a:off x="2987675" y="627063"/>
            <a:ext cx="1" cy="3659897"/>
          </a:xfrm>
          <a:prstGeom prst="line">
            <a:avLst/>
          </a:prstGeom>
          <a:ln w="63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1"/>
          <p:cNvSpPr>
            <a:spLocks noGrp="1"/>
          </p:cNvSpPr>
          <p:nvPr>
            <p:ph type="body" sz="quarter" idx="12" hasCustomPrompt="1"/>
          </p:nvPr>
        </p:nvSpPr>
        <p:spPr>
          <a:xfrm>
            <a:off x="322972" y="3103052"/>
            <a:ext cx="2498725" cy="1211281"/>
          </a:xfrm>
        </p:spPr>
        <p:txBody>
          <a:bodyPr tIns="0" anchor="b" anchorCtr="0"/>
          <a:lstStyle>
            <a:lvl1pPr marL="0" indent="0">
              <a:buNone/>
              <a:defRPr baseline="0"/>
            </a:lvl1pPr>
          </a:lstStyle>
          <a:p>
            <a:r>
              <a:rPr lang="de-DE" sz="1400" dirty="0" err="1"/>
              <a:t>Subtitel</a:t>
            </a:r>
            <a:r>
              <a:rPr lang="de-DE" sz="1400" dirty="0"/>
              <a:t> (5 Zeilen)</a:t>
            </a:r>
          </a:p>
        </p:txBody>
      </p:sp>
    </p:spTree>
    <p:extLst>
      <p:ext uri="{BB962C8B-B14F-4D97-AF65-F5344CB8AC3E}">
        <p14:creationId xmlns:p14="http://schemas.microsoft.com/office/powerpoint/2010/main" val="654028422"/>
      </p:ext>
    </p:extLst>
  </p:cSld>
  <p:clrMapOvr>
    <a:masterClrMapping/>
  </p:clrMapOvr>
  <p:extLst mod="1">
    <p:ext uri="{DCECCB84-F9BA-43D5-87BE-67443E8EF086}">
      <p15:sldGuideLst xmlns:p15="http://schemas.microsoft.com/office/powerpoint/2012/main">
        <p15:guide id="1" pos="3787" userDrawn="1">
          <p15:clr>
            <a:srgbClr val="FBAE40"/>
          </p15:clr>
        </p15:guide>
        <p15:guide id="2" pos="369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Bild 4" descr="Kreis für Seitenzahl.pdf"/>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8682038" y="4732604"/>
            <a:ext cx="292100" cy="292100"/>
          </a:xfrm>
          <a:prstGeom prst="rect">
            <a:avLst/>
          </a:prstGeom>
        </p:spPr>
      </p:pic>
      <p:sp>
        <p:nvSpPr>
          <p:cNvPr id="46" name="Rechteck 45"/>
          <p:cNvSpPr/>
          <p:nvPr/>
        </p:nvSpPr>
        <p:spPr>
          <a:xfrm>
            <a:off x="0" y="0"/>
            <a:ext cx="9144000" cy="4591794"/>
          </a:xfrm>
          <a:prstGeom prst="rect">
            <a:avLst/>
          </a:prstGeom>
          <a:solidFill>
            <a:srgbClr val="F4F6F8"/>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1575" tIns="35788" rIns="71575" bIns="35788" numCol="1" spcCol="0" rtlCol="0" fromWordArt="0" anchor="ctr" anchorCtr="0" forceAA="0" compatLnSpc="1">
            <a:prstTxWarp prst="textNoShape">
              <a:avLst/>
            </a:prstTxWarp>
            <a:noAutofit/>
          </a:bodyPr>
          <a:lstStyle/>
          <a:p>
            <a:pPr algn="ctr"/>
            <a:endParaRPr lang="de-DE"/>
          </a:p>
        </p:txBody>
      </p:sp>
      <p:pic>
        <p:nvPicPr>
          <p:cNvPr id="23" name="Bild 22"/>
          <p:cNvPicPr>
            <a:picLocks noChangeAspect="1"/>
          </p:cNvPicPr>
          <p:nvPr/>
        </p:nvPicPr>
        <p:blipFill>
          <a:blip r:embed="rId20"/>
          <a:stretch>
            <a:fillRect/>
          </a:stretch>
        </p:blipFill>
        <p:spPr>
          <a:xfrm>
            <a:off x="328279" y="375969"/>
            <a:ext cx="719999" cy="152146"/>
          </a:xfrm>
          <a:prstGeom prst="rect">
            <a:avLst/>
          </a:prstGeom>
        </p:spPr>
      </p:pic>
      <p:pic>
        <p:nvPicPr>
          <p:cNvPr id="32" name="Bild 31" descr="BMUB_NKI_gefoer_Web_300dpi_de_quer_ohne_anschnitt.jpg"/>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3129688" y="4689048"/>
            <a:ext cx="982341" cy="375824"/>
          </a:xfrm>
          <a:prstGeom prst="rect">
            <a:avLst/>
          </a:prstGeom>
        </p:spPr>
      </p:pic>
      <p:sp>
        <p:nvSpPr>
          <p:cNvPr id="45" name="Foliennummernplatzhalter 44"/>
          <p:cNvSpPr>
            <a:spLocks noGrp="1"/>
          </p:cNvSpPr>
          <p:nvPr>
            <p:ph type="sldNum" sz="quarter" idx="4"/>
          </p:nvPr>
        </p:nvSpPr>
        <p:spPr>
          <a:xfrm>
            <a:off x="8697542" y="4736222"/>
            <a:ext cx="255767" cy="274637"/>
          </a:xfrm>
          <a:prstGeom prst="rect">
            <a:avLst/>
          </a:prstGeom>
        </p:spPr>
        <p:txBody>
          <a:bodyPr vert="horz" lIns="0" tIns="0" rIns="0" bIns="0" rtlCol="0" anchor="ctr"/>
          <a:lstStyle>
            <a:lvl1pPr algn="ctr">
              <a:defRPr sz="800">
                <a:solidFill>
                  <a:schemeClr val="tx1">
                    <a:lumMod val="85000"/>
                    <a:lumOff val="15000"/>
                  </a:schemeClr>
                </a:solidFill>
              </a:defRPr>
            </a:lvl1pPr>
          </a:lstStyle>
          <a:p>
            <a:fld id="{FCAB326A-7580-744F-9658-5BC6F78D1BD3}" type="slidenum">
              <a:rPr lang="de-DE" smtClean="0"/>
              <a:pPr/>
              <a:t>‹Nr.›</a:t>
            </a:fld>
            <a:endParaRPr lang="de-DE" dirty="0"/>
          </a:p>
        </p:txBody>
      </p:sp>
      <p:sp>
        <p:nvSpPr>
          <p:cNvPr id="50" name="Titelplatzhalter 49"/>
          <p:cNvSpPr>
            <a:spLocks noGrp="1"/>
          </p:cNvSpPr>
          <p:nvPr>
            <p:ph type="title"/>
          </p:nvPr>
        </p:nvSpPr>
        <p:spPr>
          <a:xfrm>
            <a:off x="322918" y="1559839"/>
            <a:ext cx="2520970" cy="355532"/>
          </a:xfrm>
          <a:prstGeom prst="rect">
            <a:avLst/>
          </a:prstGeom>
        </p:spPr>
        <p:txBody>
          <a:bodyPr vert="horz" lIns="0" tIns="0" rIns="0" bIns="0" rtlCol="0" anchor="t" anchorCtr="0">
            <a:noAutofit/>
          </a:bodyPr>
          <a:lstStyle/>
          <a:p>
            <a:r>
              <a:rPr lang="de-DE" dirty="0"/>
              <a:t>Titel (max. 3 Zeilen, wenn </a:t>
            </a:r>
            <a:r>
              <a:rPr lang="de-DE" dirty="0" err="1"/>
              <a:t>Subtitel</a:t>
            </a:r>
            <a:r>
              <a:rPr lang="de-DE" dirty="0"/>
              <a:t>)</a:t>
            </a:r>
          </a:p>
        </p:txBody>
      </p:sp>
      <p:sp>
        <p:nvSpPr>
          <p:cNvPr id="2" name="Textplatzhalter 1"/>
          <p:cNvSpPr>
            <a:spLocks noGrp="1"/>
          </p:cNvSpPr>
          <p:nvPr>
            <p:ph type="body" idx="1"/>
          </p:nvPr>
        </p:nvSpPr>
        <p:spPr>
          <a:xfrm>
            <a:off x="3240087" y="528115"/>
            <a:ext cx="5724525" cy="3756547"/>
          </a:xfrm>
          <a:prstGeom prst="rect">
            <a:avLst/>
          </a:prstGeom>
        </p:spPr>
        <p:txBody>
          <a:bodyPr vert="horz" lIns="0" tIns="61200" rIns="0" bIns="0" rtlCol="0">
            <a:noAutofit/>
          </a:bodyPr>
          <a:lstStyle/>
          <a:p>
            <a:pPr lvl="0"/>
            <a:r>
              <a:rPr lang="de-DE" dirty="0"/>
              <a:t>Erste Ebene als Auflistung</a:t>
            </a:r>
          </a:p>
          <a:p>
            <a:pPr lvl="0"/>
            <a:r>
              <a:rPr lang="de-DE" dirty="0"/>
              <a:t>Erste Ebene als Auflistung</a:t>
            </a:r>
          </a:p>
          <a:p>
            <a:pPr lvl="1"/>
            <a:r>
              <a:rPr lang="de-DE" dirty="0"/>
              <a:t>Zweite Ebene als Erläuterung</a:t>
            </a:r>
          </a:p>
          <a:p>
            <a:pPr lvl="2"/>
            <a:r>
              <a:rPr lang="de-DE" dirty="0"/>
              <a:t>Dritte Ebene als Auflistung</a:t>
            </a:r>
          </a:p>
          <a:p>
            <a:pPr lvl="2"/>
            <a:r>
              <a:rPr lang="de-DE" dirty="0"/>
              <a:t>Dritte Ebene als Auflistung</a:t>
            </a:r>
          </a:p>
          <a:p>
            <a:pPr lvl="3"/>
            <a:r>
              <a:rPr lang="de-DE" dirty="0"/>
              <a:t>Vierte Ebene als Erläuterung </a:t>
            </a:r>
          </a:p>
          <a:p>
            <a:pPr lvl="4"/>
            <a:r>
              <a:rPr lang="de-DE" dirty="0"/>
              <a:t>Fünfte Ebene als Auflistung</a:t>
            </a:r>
          </a:p>
          <a:p>
            <a:pPr lvl="4"/>
            <a:r>
              <a:rPr lang="de-DE" dirty="0"/>
              <a:t>Fünfte Ebene als Auflistung</a:t>
            </a:r>
          </a:p>
          <a:p>
            <a:pPr lvl="5"/>
            <a:r>
              <a:rPr lang="de-DE" dirty="0"/>
              <a:t>Sechste Ebene als Erläuterung</a:t>
            </a:r>
          </a:p>
        </p:txBody>
      </p:sp>
      <p:sp>
        <p:nvSpPr>
          <p:cNvPr id="3" name="Textfeld 2"/>
          <p:cNvSpPr txBox="1"/>
          <p:nvPr/>
        </p:nvSpPr>
        <p:spPr>
          <a:xfrm>
            <a:off x="318438" y="616241"/>
            <a:ext cx="2722183" cy="201956"/>
          </a:xfrm>
          <a:prstGeom prst="rect">
            <a:avLst/>
          </a:prstGeom>
          <a:noFill/>
        </p:spPr>
        <p:txBody>
          <a:bodyPr wrap="none" lIns="0" tIns="0" rIns="0" bIns="0" rtlCol="0">
            <a:noAutofit/>
          </a:bodyPr>
          <a:lstStyle/>
          <a:p>
            <a:r>
              <a:rPr lang="de-DE" sz="800" cap="all" spc="0" baseline="0" dirty="0">
                <a:solidFill>
                  <a:schemeClr val="tx1">
                    <a:lumMod val="85000"/>
                    <a:lumOff val="15000"/>
                  </a:schemeClr>
                </a:solidFill>
              </a:rPr>
              <a:t>KSK Langerwehe</a:t>
            </a:r>
          </a:p>
        </p:txBody>
      </p:sp>
      <p:pic>
        <p:nvPicPr>
          <p:cNvPr id="4" name="Bild 3" descr="GERTEC-Logo-neu.pdf"/>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207604" y="4665418"/>
            <a:ext cx="634978" cy="448910"/>
          </a:xfrm>
          <a:prstGeom prst="rect">
            <a:avLst/>
          </a:prstGeom>
        </p:spPr>
      </p:pic>
    </p:spTree>
    <p:extLst>
      <p:ext uri="{BB962C8B-B14F-4D97-AF65-F5344CB8AC3E}">
        <p14:creationId xmlns:p14="http://schemas.microsoft.com/office/powerpoint/2010/main" val="1097652320"/>
      </p:ext>
    </p:extLst>
  </p:cSld>
  <p:clrMap bg1="lt1" tx1="dk1" bg2="lt2" tx2="dk2" accent1="accent1" accent2="accent2" accent3="accent3" accent4="accent4" accent5="accent5" accent6="accent6" hlink="hlink" folHlink="folHlink"/>
  <p:sldLayoutIdLst>
    <p:sldLayoutId id="2147483745" r:id="rId1"/>
    <p:sldLayoutId id="2147483723" r:id="rId2"/>
    <p:sldLayoutId id="2147483747" r:id="rId3"/>
    <p:sldLayoutId id="2147483749" r:id="rId4"/>
    <p:sldLayoutId id="2147483759" r:id="rId5"/>
    <p:sldLayoutId id="2147483746" r:id="rId6"/>
    <p:sldLayoutId id="2147483752" r:id="rId7"/>
    <p:sldLayoutId id="2147483753" r:id="rId8"/>
    <p:sldLayoutId id="2147483755" r:id="rId9"/>
    <p:sldLayoutId id="2147483754" r:id="rId10"/>
    <p:sldLayoutId id="2147483760" r:id="rId11"/>
    <p:sldLayoutId id="2147483725" r:id="rId12"/>
    <p:sldLayoutId id="2147483756" r:id="rId13"/>
    <p:sldLayoutId id="2147483757" r:id="rId14"/>
    <p:sldLayoutId id="2147483748" r:id="rId15"/>
    <p:sldLayoutId id="2147483758" r:id="rId16"/>
    <p:sldLayoutId id="2147483761" r:id="rId17"/>
  </p:sldLayoutIdLst>
  <p:hf hdr="0" ftr="0" dt="0"/>
  <p:txStyles>
    <p:titleStyle>
      <a:lvl1pPr algn="l" defTabSz="408160" rtl="0" eaLnBrk="1" latinLnBrk="0" hangingPunct="1">
        <a:spcBef>
          <a:spcPct val="0"/>
        </a:spcBef>
        <a:buNone/>
        <a:defRPr sz="2500" kern="1200">
          <a:solidFill>
            <a:schemeClr val="tx1">
              <a:lumMod val="85000"/>
              <a:lumOff val="15000"/>
            </a:schemeClr>
          </a:solidFill>
          <a:latin typeface="+mj-lt"/>
          <a:ea typeface="+mj-ea"/>
          <a:cs typeface="Univers Com 45 Light"/>
        </a:defRPr>
      </a:lvl1pPr>
    </p:titleStyle>
    <p:bodyStyle>
      <a:lvl1pPr marL="180000" marR="0" indent="-180000" algn="l" defTabSz="408160" rtl="0" eaLnBrk="1" fontAlgn="auto" latinLnBrk="0" hangingPunct="1">
        <a:lnSpc>
          <a:spcPct val="100000"/>
        </a:lnSpc>
        <a:spcBef>
          <a:spcPts val="352"/>
        </a:spcBef>
        <a:spcAft>
          <a:spcPts val="0"/>
        </a:spcAft>
        <a:buClr>
          <a:schemeClr val="tx2">
            <a:lumMod val="60000"/>
            <a:lumOff val="40000"/>
          </a:schemeClr>
        </a:buClr>
        <a:buSzPct val="100000"/>
        <a:buFont typeface="Arial"/>
        <a:buChar char="•"/>
        <a:tabLst/>
        <a:defRPr sz="1400" kern="1200" baseline="0">
          <a:solidFill>
            <a:schemeClr val="tx1">
              <a:lumMod val="85000"/>
              <a:lumOff val="15000"/>
            </a:schemeClr>
          </a:solidFill>
          <a:latin typeface="+mn-lt"/>
          <a:ea typeface="+mn-ea"/>
          <a:cs typeface="Univers Com 45 Light"/>
        </a:defRPr>
      </a:lvl1pPr>
      <a:lvl2pPr marL="180000" indent="0" algn="l" defTabSz="408160" rtl="0" eaLnBrk="1" latinLnBrk="0" hangingPunct="1">
        <a:spcBef>
          <a:spcPts val="0"/>
        </a:spcBef>
        <a:spcAft>
          <a:spcPts val="352"/>
        </a:spcAft>
        <a:buFontTx/>
        <a:buNone/>
        <a:tabLst/>
        <a:defRPr sz="1200" u="none" kern="1200" cap="none" baseline="0">
          <a:solidFill>
            <a:schemeClr val="tx2">
              <a:lumMod val="60000"/>
              <a:lumOff val="40000"/>
            </a:schemeClr>
          </a:solidFill>
          <a:latin typeface="+mn-lt"/>
          <a:ea typeface="+mn-ea"/>
          <a:cs typeface="Univers Com 45 Light"/>
        </a:defRPr>
      </a:lvl2pPr>
      <a:lvl3pPr marL="360000" indent="-180000" algn="l" defTabSz="408160" rtl="0" eaLnBrk="1" latinLnBrk="0" hangingPunct="1">
        <a:spcBef>
          <a:spcPts val="352"/>
        </a:spcBef>
        <a:buClr>
          <a:schemeClr val="tx2">
            <a:lumMod val="60000"/>
            <a:lumOff val="40000"/>
          </a:schemeClr>
        </a:buClr>
        <a:buSzPct val="100000"/>
        <a:buFont typeface="Arial"/>
        <a:buChar char="•"/>
        <a:defRPr sz="1400" kern="1200" baseline="0">
          <a:solidFill>
            <a:schemeClr val="tx1">
              <a:lumMod val="85000"/>
              <a:lumOff val="15000"/>
            </a:schemeClr>
          </a:solidFill>
          <a:latin typeface="+mn-lt"/>
          <a:ea typeface="+mn-ea"/>
          <a:cs typeface="Univers Com 45 Light"/>
        </a:defRPr>
      </a:lvl3pPr>
      <a:lvl4pPr marL="360000" indent="0" algn="l" defTabSz="408160" rtl="0" eaLnBrk="1" latinLnBrk="0" hangingPunct="1">
        <a:spcBef>
          <a:spcPts val="0"/>
        </a:spcBef>
        <a:spcAft>
          <a:spcPts val="352"/>
        </a:spcAft>
        <a:buFontTx/>
        <a:buNone/>
        <a:defRPr sz="1200" kern="1200" cap="none">
          <a:solidFill>
            <a:schemeClr val="tx2">
              <a:lumMod val="60000"/>
              <a:lumOff val="40000"/>
            </a:schemeClr>
          </a:solidFill>
          <a:latin typeface="+mn-lt"/>
          <a:ea typeface="+mn-ea"/>
          <a:cs typeface="Univers Com 45 Light"/>
        </a:defRPr>
      </a:lvl4pPr>
      <a:lvl5pPr marL="540000" indent="-180000" algn="l" defTabSz="408160" rtl="0" eaLnBrk="1" latinLnBrk="0" hangingPunct="1">
        <a:spcBef>
          <a:spcPct val="20000"/>
        </a:spcBef>
        <a:buClr>
          <a:schemeClr val="tx2">
            <a:lumMod val="60000"/>
            <a:lumOff val="40000"/>
          </a:schemeClr>
        </a:buClr>
        <a:buFont typeface="Arial" charset="0"/>
        <a:buChar char="•"/>
        <a:tabLst/>
        <a:defRPr sz="1400" kern="1200" baseline="0">
          <a:solidFill>
            <a:schemeClr val="tx1">
              <a:lumMod val="85000"/>
              <a:lumOff val="15000"/>
            </a:schemeClr>
          </a:solidFill>
          <a:latin typeface="+mn-lt"/>
          <a:ea typeface="+mn-ea"/>
          <a:cs typeface="Univers 45 Light"/>
        </a:defRPr>
      </a:lvl5pPr>
      <a:lvl6pPr marL="540000" indent="0" algn="l" defTabSz="408160" rtl="0" eaLnBrk="1" latinLnBrk="0" hangingPunct="1">
        <a:spcBef>
          <a:spcPts val="0"/>
        </a:spcBef>
        <a:buFont typeface="Arial"/>
        <a:buNone/>
        <a:tabLst/>
        <a:defRPr sz="1200" kern="1200" baseline="0">
          <a:solidFill>
            <a:schemeClr val="tx2">
              <a:lumMod val="60000"/>
              <a:lumOff val="40000"/>
            </a:schemeClr>
          </a:solidFill>
          <a:latin typeface="+mn-lt"/>
          <a:ea typeface="+mn-ea"/>
          <a:cs typeface="+mn-cs"/>
        </a:defRPr>
      </a:lvl6pPr>
      <a:lvl7pPr marL="2653038" indent="-204080" algn="l" defTabSz="408160" rtl="0" eaLnBrk="1" latinLnBrk="0" hangingPunct="1">
        <a:spcBef>
          <a:spcPct val="20000"/>
        </a:spcBef>
        <a:buFont typeface="Arial"/>
        <a:buChar char="•"/>
        <a:defRPr sz="1800" kern="1200">
          <a:solidFill>
            <a:schemeClr val="tx1"/>
          </a:solidFill>
          <a:latin typeface="+mn-lt"/>
          <a:ea typeface="+mn-ea"/>
          <a:cs typeface="+mn-cs"/>
        </a:defRPr>
      </a:lvl7pPr>
      <a:lvl8pPr marL="3061198" indent="-204080" algn="l" defTabSz="408160" rtl="0" eaLnBrk="1" latinLnBrk="0" hangingPunct="1">
        <a:spcBef>
          <a:spcPct val="20000"/>
        </a:spcBef>
        <a:buFont typeface="Arial"/>
        <a:buChar char="•"/>
        <a:defRPr sz="1800" kern="1200">
          <a:solidFill>
            <a:schemeClr val="tx1"/>
          </a:solidFill>
          <a:latin typeface="+mn-lt"/>
          <a:ea typeface="+mn-ea"/>
          <a:cs typeface="+mn-cs"/>
        </a:defRPr>
      </a:lvl8pPr>
      <a:lvl9pPr marL="3469357" indent="-204080" algn="l" defTabSz="40816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de-DE"/>
      </a:defPPr>
      <a:lvl1pPr marL="0" algn="l" defTabSz="408160" rtl="0" eaLnBrk="1" latinLnBrk="0" hangingPunct="1">
        <a:defRPr sz="1600" kern="1200">
          <a:solidFill>
            <a:schemeClr val="tx1"/>
          </a:solidFill>
          <a:latin typeface="+mn-lt"/>
          <a:ea typeface="+mn-ea"/>
          <a:cs typeface="+mn-cs"/>
        </a:defRPr>
      </a:lvl1pPr>
      <a:lvl2pPr marL="408160" algn="l" defTabSz="408160" rtl="0" eaLnBrk="1" latinLnBrk="0" hangingPunct="1">
        <a:defRPr sz="1600" kern="1200">
          <a:solidFill>
            <a:schemeClr val="tx1"/>
          </a:solidFill>
          <a:latin typeface="+mn-lt"/>
          <a:ea typeface="+mn-ea"/>
          <a:cs typeface="+mn-cs"/>
        </a:defRPr>
      </a:lvl2pPr>
      <a:lvl3pPr marL="816319" algn="l" defTabSz="408160" rtl="0" eaLnBrk="1" latinLnBrk="0" hangingPunct="1">
        <a:defRPr sz="1600" kern="1200">
          <a:solidFill>
            <a:schemeClr val="tx1"/>
          </a:solidFill>
          <a:latin typeface="+mn-lt"/>
          <a:ea typeface="+mn-ea"/>
          <a:cs typeface="+mn-cs"/>
        </a:defRPr>
      </a:lvl3pPr>
      <a:lvl4pPr marL="1224479" algn="l" defTabSz="408160" rtl="0" eaLnBrk="1" latinLnBrk="0" hangingPunct="1">
        <a:defRPr sz="1600" kern="1200">
          <a:solidFill>
            <a:schemeClr val="tx1"/>
          </a:solidFill>
          <a:latin typeface="+mn-lt"/>
          <a:ea typeface="+mn-ea"/>
          <a:cs typeface="+mn-cs"/>
        </a:defRPr>
      </a:lvl4pPr>
      <a:lvl5pPr marL="1632638" algn="l" defTabSz="408160" rtl="0" eaLnBrk="1" latinLnBrk="0" hangingPunct="1">
        <a:defRPr sz="1600" kern="1200">
          <a:solidFill>
            <a:schemeClr val="tx1"/>
          </a:solidFill>
          <a:latin typeface="+mn-lt"/>
          <a:ea typeface="+mn-ea"/>
          <a:cs typeface="+mn-cs"/>
        </a:defRPr>
      </a:lvl5pPr>
      <a:lvl6pPr marL="2040798" algn="l" defTabSz="408160" rtl="0" eaLnBrk="1" latinLnBrk="0" hangingPunct="1">
        <a:defRPr sz="1600" kern="1200">
          <a:solidFill>
            <a:schemeClr val="tx1"/>
          </a:solidFill>
          <a:latin typeface="+mn-lt"/>
          <a:ea typeface="+mn-ea"/>
          <a:cs typeface="+mn-cs"/>
        </a:defRPr>
      </a:lvl6pPr>
      <a:lvl7pPr marL="2448958" algn="l" defTabSz="408160" rtl="0" eaLnBrk="1" latinLnBrk="0" hangingPunct="1">
        <a:defRPr sz="1600" kern="1200">
          <a:solidFill>
            <a:schemeClr val="tx1"/>
          </a:solidFill>
          <a:latin typeface="+mn-lt"/>
          <a:ea typeface="+mn-ea"/>
          <a:cs typeface="+mn-cs"/>
        </a:defRPr>
      </a:lvl7pPr>
      <a:lvl8pPr marL="2857117" algn="l" defTabSz="408160" rtl="0" eaLnBrk="1" latinLnBrk="0" hangingPunct="1">
        <a:defRPr sz="1600" kern="1200">
          <a:solidFill>
            <a:schemeClr val="tx1"/>
          </a:solidFill>
          <a:latin typeface="+mn-lt"/>
          <a:ea typeface="+mn-ea"/>
          <a:cs typeface="+mn-cs"/>
        </a:defRPr>
      </a:lvl8pPr>
      <a:lvl9pPr marL="3265277" algn="l" defTabSz="408160" rtl="0" eaLnBrk="1" latinLnBrk="0" hangingPunct="1">
        <a:defRPr sz="1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04" userDrawn="1">
          <p15:clr>
            <a:srgbClr val="F26B43"/>
          </p15:clr>
        </p15:guide>
        <p15:guide id="6" pos="1882" userDrawn="1">
          <p15:clr>
            <a:srgbClr val="F26B43"/>
          </p15:clr>
        </p15:guide>
        <p15:guide id="7" pos="2041" userDrawn="1">
          <p15:clr>
            <a:srgbClr val="F26B43"/>
          </p15:clr>
        </p15:guide>
        <p15:guide id="8" orient="horz" pos="2890" userDrawn="1">
          <p15:clr>
            <a:srgbClr val="F26B43"/>
          </p15:clr>
        </p15:guide>
        <p15:guide id="9" orient="horz" pos="2686" userDrawn="1">
          <p15:clr>
            <a:srgbClr val="F26B43"/>
          </p15:clr>
        </p15:guide>
        <p15:guide id="13" orient="horz" pos="441" userDrawn="1">
          <p15:clr>
            <a:srgbClr val="F26B43"/>
          </p15:clr>
        </p15:guide>
        <p15:guide id="14" pos="5647" userDrawn="1">
          <p15:clr>
            <a:srgbClr val="F26B43"/>
          </p15:clr>
        </p15:guide>
        <p15:guide id="15" orient="horz" pos="237" userDrawn="1">
          <p15:clr>
            <a:srgbClr val="F26B43"/>
          </p15:clr>
        </p15:guide>
        <p15:guide id="16" orient="horz" pos="2981" userDrawn="1">
          <p15:clr>
            <a:srgbClr val="F26B43"/>
          </p15:clr>
        </p15:guide>
        <p15:guide id="17" orient="horz" pos="3162" userDrawn="1">
          <p15:clr>
            <a:srgbClr val="F26B43"/>
          </p15:clr>
        </p15:guide>
        <p15:guide id="18" orient="horz" pos="39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p:txBody>
          <a:bodyPr/>
          <a:lstStyle/>
          <a:p>
            <a:r>
              <a:rPr lang="de-DE" dirty="0"/>
              <a:t>Lara Kiesau, Gertec, 07.07.2022</a:t>
            </a:r>
          </a:p>
        </p:txBody>
      </p:sp>
      <p:sp>
        <p:nvSpPr>
          <p:cNvPr id="4" name="Titel 3"/>
          <p:cNvSpPr>
            <a:spLocks noGrp="1"/>
          </p:cNvSpPr>
          <p:nvPr>
            <p:ph type="title"/>
          </p:nvPr>
        </p:nvSpPr>
        <p:spPr/>
        <p:txBody>
          <a:bodyPr/>
          <a:lstStyle/>
          <a:p>
            <a:r>
              <a:rPr lang="de-DE" dirty="0"/>
              <a:t>Klimaschutzkonzept für die Gemeinde Langerwehe</a:t>
            </a:r>
          </a:p>
        </p:txBody>
      </p:sp>
      <p:sp>
        <p:nvSpPr>
          <p:cNvPr id="5" name="Textplatzhalter 4"/>
          <p:cNvSpPr>
            <a:spLocks noGrp="1"/>
          </p:cNvSpPr>
          <p:nvPr>
            <p:ph type="body" sz="quarter" idx="10"/>
          </p:nvPr>
        </p:nvSpPr>
        <p:spPr>
          <a:xfrm>
            <a:off x="475466" y="2540639"/>
            <a:ext cx="4755440" cy="520700"/>
          </a:xfrm>
        </p:spPr>
        <p:txBody>
          <a:bodyPr/>
          <a:lstStyle/>
          <a:p>
            <a:r>
              <a:rPr lang="de-DE" dirty="0"/>
              <a:t>Austauschgespräch Klimaschutz</a:t>
            </a:r>
          </a:p>
        </p:txBody>
      </p:sp>
    </p:spTree>
    <p:extLst>
      <p:ext uri="{BB962C8B-B14F-4D97-AF65-F5344CB8AC3E}">
        <p14:creationId xmlns:p14="http://schemas.microsoft.com/office/powerpoint/2010/main" val="1563689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Vielen Dank für ihre Aufmerksamkeit</a:t>
            </a:r>
          </a:p>
        </p:txBody>
      </p:sp>
    </p:spTree>
    <p:extLst>
      <p:ext uri="{BB962C8B-B14F-4D97-AF65-F5344CB8AC3E}">
        <p14:creationId xmlns:p14="http://schemas.microsoft.com/office/powerpoint/2010/main" val="2612180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sp>
        <p:nvSpPr>
          <p:cNvPr id="3" name="Foliennummernplatzhalter 2"/>
          <p:cNvSpPr>
            <a:spLocks noGrp="1"/>
          </p:cNvSpPr>
          <p:nvPr>
            <p:ph type="sldNum" sz="quarter" idx="10"/>
          </p:nvPr>
        </p:nvSpPr>
        <p:spPr/>
        <p:txBody>
          <a:bodyPr/>
          <a:lstStyle/>
          <a:p>
            <a:fld id="{FCAB326A-7580-744F-9658-5BC6F78D1BD3}" type="slidenum">
              <a:rPr lang="de-DE" smtClean="0"/>
              <a:pPr/>
              <a:t>2</a:t>
            </a:fld>
            <a:endParaRPr lang="de-DE" dirty="0"/>
          </a:p>
        </p:txBody>
      </p:sp>
      <p:sp>
        <p:nvSpPr>
          <p:cNvPr id="4" name="Textplatzhalter 3"/>
          <p:cNvSpPr>
            <a:spLocks noGrp="1"/>
          </p:cNvSpPr>
          <p:nvPr>
            <p:ph type="body" sz="quarter" idx="13"/>
          </p:nvPr>
        </p:nvSpPr>
        <p:spPr/>
        <p:txBody>
          <a:bodyPr/>
          <a:lstStyle/>
          <a:p>
            <a:pPr>
              <a:lnSpc>
                <a:spcPct val="200000"/>
              </a:lnSpc>
            </a:pPr>
            <a:r>
              <a:rPr lang="de-DE" dirty="0"/>
              <a:t>Begrüßung und Kennenlernen</a:t>
            </a:r>
          </a:p>
          <a:p>
            <a:pPr>
              <a:lnSpc>
                <a:spcPct val="200000"/>
              </a:lnSpc>
            </a:pPr>
            <a:r>
              <a:rPr lang="de-DE" dirty="0"/>
              <a:t>Status-quo: Aktuelle Projekte und Maßnahmenumsetzung für den Klimaschutz in der Gemeinde</a:t>
            </a:r>
          </a:p>
          <a:p>
            <a:pPr>
              <a:lnSpc>
                <a:spcPct val="200000"/>
              </a:lnSpc>
            </a:pPr>
            <a:r>
              <a:rPr lang="de-DE" dirty="0"/>
              <a:t>Neue Projekt-/Maßnahmenideen</a:t>
            </a:r>
          </a:p>
          <a:p>
            <a:pPr lvl="2">
              <a:lnSpc>
                <a:spcPct val="200000"/>
              </a:lnSpc>
            </a:pPr>
            <a:r>
              <a:rPr lang="de-DE" dirty="0"/>
              <a:t>Wer macht was?</a:t>
            </a:r>
          </a:p>
          <a:p>
            <a:pPr>
              <a:lnSpc>
                <a:spcPct val="200000"/>
              </a:lnSpc>
            </a:pPr>
            <a:r>
              <a:rPr lang="de-DE" dirty="0"/>
              <a:t>Weiteres Vorgehen – Ausblick auf die weitere Prozessgestaltung</a:t>
            </a:r>
          </a:p>
          <a:p>
            <a:endParaRPr lang="de-DE" dirty="0"/>
          </a:p>
        </p:txBody>
      </p:sp>
      <p:sp>
        <p:nvSpPr>
          <p:cNvPr id="5" name="Textplatzhalter 4"/>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776157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Bisherige/ laufende Klimaschutz-</a:t>
            </a:r>
            <a:r>
              <a:rPr lang="de-DE" dirty="0" err="1"/>
              <a:t>maßnahmen</a:t>
            </a:r>
            <a:r>
              <a:rPr lang="de-DE" dirty="0"/>
              <a:t>…</a:t>
            </a:r>
          </a:p>
        </p:txBody>
      </p:sp>
      <p:sp>
        <p:nvSpPr>
          <p:cNvPr id="3" name="Foliennummernplatzhalter 2"/>
          <p:cNvSpPr>
            <a:spLocks noGrp="1"/>
          </p:cNvSpPr>
          <p:nvPr>
            <p:ph type="sldNum" sz="quarter" idx="10"/>
          </p:nvPr>
        </p:nvSpPr>
        <p:spPr/>
        <p:txBody>
          <a:bodyPr/>
          <a:lstStyle/>
          <a:p>
            <a:fld id="{FCAB326A-7580-744F-9658-5BC6F78D1BD3}" type="slidenum">
              <a:rPr lang="de-DE" smtClean="0"/>
              <a:pPr/>
              <a:t>3</a:t>
            </a:fld>
            <a:endParaRPr lang="de-DE" dirty="0"/>
          </a:p>
        </p:txBody>
      </p:sp>
      <p:sp>
        <p:nvSpPr>
          <p:cNvPr id="4" name="Textplatzhalter 3"/>
          <p:cNvSpPr>
            <a:spLocks noGrp="1"/>
          </p:cNvSpPr>
          <p:nvPr>
            <p:ph type="body" sz="quarter" idx="13"/>
          </p:nvPr>
        </p:nvSpPr>
        <p:spPr/>
        <p:txBody>
          <a:bodyPr/>
          <a:lstStyle/>
          <a:p>
            <a:pPr marL="0" indent="0">
              <a:lnSpc>
                <a:spcPct val="250000"/>
              </a:lnSpc>
              <a:buNone/>
            </a:pPr>
            <a:r>
              <a:rPr lang="de-DE" dirty="0"/>
              <a:t>…in den Bereichen </a:t>
            </a:r>
          </a:p>
          <a:p>
            <a:pPr>
              <a:lnSpc>
                <a:spcPct val="250000"/>
              </a:lnSpc>
            </a:pPr>
            <a:r>
              <a:rPr lang="de-DE" dirty="0"/>
              <a:t>Mobilität?		</a:t>
            </a:r>
          </a:p>
          <a:p>
            <a:pPr>
              <a:lnSpc>
                <a:spcPct val="250000"/>
              </a:lnSpc>
            </a:pPr>
            <a:r>
              <a:rPr lang="de-DE" dirty="0"/>
              <a:t>Kommunale Liegenschaften?</a:t>
            </a:r>
          </a:p>
          <a:p>
            <a:pPr>
              <a:lnSpc>
                <a:spcPct val="250000"/>
              </a:lnSpc>
            </a:pPr>
            <a:r>
              <a:rPr lang="de-DE" dirty="0"/>
              <a:t>Strukturwandel?		</a:t>
            </a:r>
          </a:p>
          <a:p>
            <a:pPr>
              <a:lnSpc>
                <a:spcPct val="250000"/>
              </a:lnSpc>
            </a:pPr>
            <a:r>
              <a:rPr lang="de-DE" dirty="0"/>
              <a:t>Erneuerbare Energien?</a:t>
            </a:r>
          </a:p>
          <a:p>
            <a:pPr>
              <a:lnSpc>
                <a:spcPct val="250000"/>
              </a:lnSpc>
            </a:pPr>
            <a:r>
              <a:rPr lang="de-DE" dirty="0"/>
              <a:t>Weiteres?</a:t>
            </a:r>
          </a:p>
        </p:txBody>
      </p:sp>
      <p:sp>
        <p:nvSpPr>
          <p:cNvPr id="5" name="Textplatzhalter 4"/>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7614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Bisherige/ laufende Klimaschutz-</a:t>
            </a:r>
            <a:r>
              <a:rPr lang="de-DE" dirty="0" err="1"/>
              <a:t>maßnahmen</a:t>
            </a:r>
            <a:r>
              <a:rPr lang="de-DE" dirty="0"/>
              <a:t>…</a:t>
            </a:r>
          </a:p>
        </p:txBody>
      </p:sp>
      <p:sp>
        <p:nvSpPr>
          <p:cNvPr id="3" name="Foliennummernplatzhalter 2"/>
          <p:cNvSpPr>
            <a:spLocks noGrp="1"/>
          </p:cNvSpPr>
          <p:nvPr>
            <p:ph type="sldNum" sz="quarter" idx="10"/>
          </p:nvPr>
        </p:nvSpPr>
        <p:spPr/>
        <p:txBody>
          <a:bodyPr/>
          <a:lstStyle/>
          <a:p>
            <a:fld id="{FCAB326A-7580-744F-9658-5BC6F78D1BD3}" type="slidenum">
              <a:rPr lang="de-DE" smtClean="0"/>
              <a:pPr/>
              <a:t>4</a:t>
            </a:fld>
            <a:endParaRPr lang="de-DE" dirty="0"/>
          </a:p>
        </p:txBody>
      </p:sp>
      <p:sp>
        <p:nvSpPr>
          <p:cNvPr id="4" name="Textplatzhalter 3"/>
          <p:cNvSpPr>
            <a:spLocks noGrp="1"/>
          </p:cNvSpPr>
          <p:nvPr>
            <p:ph type="body" sz="quarter" idx="13"/>
          </p:nvPr>
        </p:nvSpPr>
        <p:spPr/>
        <p:txBody>
          <a:bodyPr/>
          <a:lstStyle/>
          <a:p>
            <a:r>
              <a:rPr lang="de-DE" dirty="0"/>
              <a:t>Ausbau von PV-Anlagen auf kommunalen Dachflächen</a:t>
            </a:r>
          </a:p>
          <a:p>
            <a:r>
              <a:rPr lang="de-DE" dirty="0"/>
              <a:t>Beitritt zum Gigawattpakt</a:t>
            </a:r>
          </a:p>
          <a:p>
            <a:pPr lvl="1"/>
            <a:r>
              <a:rPr lang="de-DE" dirty="0"/>
              <a:t> – welche Aktivitäten folgen daraus?</a:t>
            </a:r>
          </a:p>
          <a:p>
            <a:r>
              <a:rPr lang="de-DE" dirty="0"/>
              <a:t>Mobilitätsmanagement </a:t>
            </a:r>
          </a:p>
          <a:p>
            <a:pPr lvl="1"/>
            <a:r>
              <a:rPr lang="de-DE" dirty="0"/>
              <a:t>– Stelle und Umsetzung entsprechender Maßnahmen für Verwaltungsmitarbeiter? Mobilitätskonzept?</a:t>
            </a:r>
          </a:p>
          <a:p>
            <a:r>
              <a:rPr lang="de-DE" dirty="0"/>
              <a:t>Mitgliedschaft im Zukunftsnetz Mobilität NRW</a:t>
            </a:r>
          </a:p>
          <a:p>
            <a:r>
              <a:rPr lang="de-DE" dirty="0"/>
              <a:t>Westenergie-</a:t>
            </a:r>
            <a:r>
              <a:rPr lang="de-DE" dirty="0" err="1"/>
              <a:t>Indeland</a:t>
            </a:r>
            <a:r>
              <a:rPr lang="de-DE" dirty="0"/>
              <a:t> Klimaschutzpreis</a:t>
            </a:r>
          </a:p>
          <a:p>
            <a:r>
              <a:rPr lang="de-DE" dirty="0"/>
              <a:t>Umweltpreis – grün statt grau</a:t>
            </a:r>
          </a:p>
          <a:p>
            <a:r>
              <a:rPr lang="de-DE" dirty="0"/>
              <a:t>Ausbau der E-Mobilität für die Verwaltung</a:t>
            </a:r>
          </a:p>
        </p:txBody>
      </p:sp>
      <p:sp>
        <p:nvSpPr>
          <p:cNvPr id="5" name="Textplatzhalter 4"/>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163282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Welche weiteren Maßnahmenideen haben Sie für den Klimaschutz in Langerwehe?</a:t>
            </a:r>
          </a:p>
        </p:txBody>
      </p:sp>
    </p:spTree>
    <p:extLst>
      <p:ext uri="{BB962C8B-B14F-4D97-AF65-F5344CB8AC3E}">
        <p14:creationId xmlns:p14="http://schemas.microsoft.com/office/powerpoint/2010/main" val="2229394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Neue Maßnahmen-ideen</a:t>
            </a:r>
          </a:p>
        </p:txBody>
      </p:sp>
      <p:sp>
        <p:nvSpPr>
          <p:cNvPr id="3" name="Foliennummernplatzhalter 2"/>
          <p:cNvSpPr>
            <a:spLocks noGrp="1"/>
          </p:cNvSpPr>
          <p:nvPr>
            <p:ph type="sldNum" sz="quarter" idx="10"/>
          </p:nvPr>
        </p:nvSpPr>
        <p:spPr/>
        <p:txBody>
          <a:bodyPr/>
          <a:lstStyle/>
          <a:p>
            <a:fld id="{FCAB326A-7580-744F-9658-5BC6F78D1BD3}" type="slidenum">
              <a:rPr lang="de-DE" smtClean="0"/>
              <a:pPr/>
              <a:t>6</a:t>
            </a:fld>
            <a:endParaRPr lang="de-DE" dirty="0"/>
          </a:p>
        </p:txBody>
      </p:sp>
      <p:sp>
        <p:nvSpPr>
          <p:cNvPr id="4" name="Textplatzhalter 3"/>
          <p:cNvSpPr>
            <a:spLocks noGrp="1"/>
          </p:cNvSpPr>
          <p:nvPr>
            <p:ph type="body" sz="quarter" idx="13"/>
          </p:nvPr>
        </p:nvSpPr>
        <p:spPr/>
        <p:txBody>
          <a:bodyPr/>
          <a:lstStyle/>
          <a:p>
            <a:pPr marL="0" indent="0">
              <a:buNone/>
            </a:pPr>
            <a:r>
              <a:rPr lang="de-DE" dirty="0"/>
              <a:t>Erneuerbare Energien</a:t>
            </a:r>
          </a:p>
          <a:p>
            <a:r>
              <a:rPr lang="de-DE" dirty="0"/>
              <a:t>Ausbau von Windenergieanlagen, ggf. als Bürgerwindrad, ggf. zunächst Standortanalyse</a:t>
            </a:r>
          </a:p>
          <a:p>
            <a:r>
              <a:rPr lang="de-DE" dirty="0"/>
              <a:t>Machbarkeitsstudie zum Ausbau von PV-Freiflächenanlagen sowie Umsetzung bzw. Akquise von Investoren</a:t>
            </a:r>
          </a:p>
          <a:p>
            <a:r>
              <a:rPr lang="de-DE" dirty="0"/>
              <a:t>Konzepterstellung für eine kommunale Wärmeversorgung</a:t>
            </a:r>
          </a:p>
          <a:p>
            <a:endParaRPr lang="de-DE" dirty="0"/>
          </a:p>
          <a:p>
            <a:pPr marL="0" indent="0">
              <a:buNone/>
            </a:pPr>
            <a:endParaRPr lang="de-DE" dirty="0"/>
          </a:p>
          <a:p>
            <a:pPr marL="0" indent="0">
              <a:buNone/>
            </a:pPr>
            <a:r>
              <a:rPr lang="de-DE" dirty="0"/>
              <a:t>ÖA/Beratung/Information/Bildung</a:t>
            </a:r>
          </a:p>
          <a:p>
            <a:r>
              <a:rPr lang="de-DE" dirty="0"/>
              <a:t>Beratungs-/Informationsangebote zum Thema Sanierung für Bürger in Kooperation mit der Verbraucherzentrale</a:t>
            </a:r>
          </a:p>
          <a:p>
            <a:r>
              <a:rPr lang="de-DE" dirty="0"/>
              <a:t>Diverses aus dem Bereich ÖA/Bildung/Information – für Schulen/Kitas, für Eigenheimbesitzer, Mietende, Unternehmen etc. zu Sanierung, EE, Mobilität etc. – Zuständigkeit?</a:t>
            </a:r>
          </a:p>
        </p:txBody>
      </p:sp>
      <p:sp>
        <p:nvSpPr>
          <p:cNvPr id="5" name="Textplatzhalter 4"/>
          <p:cNvSpPr>
            <a:spLocks noGrp="1"/>
          </p:cNvSpPr>
          <p:nvPr>
            <p:ph type="body" sz="quarter" idx="12"/>
          </p:nvPr>
        </p:nvSpPr>
        <p:spPr/>
        <p:txBody>
          <a:bodyPr/>
          <a:lstStyle/>
          <a:p>
            <a:r>
              <a:rPr lang="de-DE" dirty="0"/>
              <a:t>1</a:t>
            </a:r>
          </a:p>
        </p:txBody>
      </p:sp>
    </p:spTree>
    <p:extLst>
      <p:ext uri="{BB962C8B-B14F-4D97-AF65-F5344CB8AC3E}">
        <p14:creationId xmlns:p14="http://schemas.microsoft.com/office/powerpoint/2010/main" val="4003157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Neue Maßnahmen-ideen</a:t>
            </a:r>
          </a:p>
        </p:txBody>
      </p:sp>
      <p:sp>
        <p:nvSpPr>
          <p:cNvPr id="3" name="Foliennummernplatzhalter 2"/>
          <p:cNvSpPr>
            <a:spLocks noGrp="1"/>
          </p:cNvSpPr>
          <p:nvPr>
            <p:ph type="sldNum" sz="quarter" idx="10"/>
          </p:nvPr>
        </p:nvSpPr>
        <p:spPr/>
        <p:txBody>
          <a:bodyPr/>
          <a:lstStyle/>
          <a:p>
            <a:fld id="{FCAB326A-7580-744F-9658-5BC6F78D1BD3}" type="slidenum">
              <a:rPr lang="de-DE" smtClean="0"/>
              <a:pPr/>
              <a:t>7</a:t>
            </a:fld>
            <a:endParaRPr lang="de-DE" dirty="0"/>
          </a:p>
        </p:txBody>
      </p:sp>
      <p:sp>
        <p:nvSpPr>
          <p:cNvPr id="4" name="Textplatzhalter 3"/>
          <p:cNvSpPr>
            <a:spLocks noGrp="1"/>
          </p:cNvSpPr>
          <p:nvPr>
            <p:ph type="body" sz="quarter" idx="13"/>
          </p:nvPr>
        </p:nvSpPr>
        <p:spPr/>
        <p:txBody>
          <a:bodyPr/>
          <a:lstStyle/>
          <a:p>
            <a:pPr marL="0" indent="0">
              <a:buNone/>
            </a:pPr>
            <a:r>
              <a:rPr lang="de-DE" dirty="0"/>
              <a:t>Kommune als Vorbild</a:t>
            </a:r>
          </a:p>
          <a:p>
            <a:r>
              <a:rPr lang="de-DE" dirty="0"/>
              <a:t>Nachhaltige Beschaffung in der Verwaltung</a:t>
            </a:r>
          </a:p>
          <a:p>
            <a:r>
              <a:rPr lang="de-DE" dirty="0"/>
              <a:t>Digitalisierung der Verwaltung(-</a:t>
            </a:r>
            <a:r>
              <a:rPr lang="de-DE" dirty="0" err="1"/>
              <a:t>sabläufe</a:t>
            </a:r>
            <a:r>
              <a:rPr lang="de-DE" dirty="0"/>
              <a:t>)</a:t>
            </a:r>
          </a:p>
          <a:p>
            <a:r>
              <a:rPr lang="de-DE" dirty="0"/>
              <a:t>Erstellung eines Sanierungsfahrplans für die kommunalen Liegenschaften</a:t>
            </a:r>
          </a:p>
          <a:p>
            <a:r>
              <a:rPr lang="de-DE" dirty="0"/>
              <a:t>Verstetigung eines Klimaschutzmanagements – Zuständigkeit der Maßnahmeninitiierung, v. a. im Bereich ÖA/Beratung/Bildung</a:t>
            </a:r>
          </a:p>
          <a:p>
            <a:r>
              <a:rPr lang="de-DE" dirty="0"/>
              <a:t>Einführung eines kommunalen Energiemanagementsystems</a:t>
            </a:r>
          </a:p>
          <a:p>
            <a:r>
              <a:rPr lang="de-DE" dirty="0"/>
              <a:t>Dach- und Fassadenbegrünung auf kommunalen Liegenschaften ausbauen</a:t>
            </a:r>
          </a:p>
          <a:p>
            <a:endParaRPr lang="de-DE" dirty="0"/>
          </a:p>
          <a:p>
            <a:endParaRPr lang="de-DE" dirty="0"/>
          </a:p>
        </p:txBody>
      </p:sp>
      <p:sp>
        <p:nvSpPr>
          <p:cNvPr id="5" name="Textplatzhalter 4"/>
          <p:cNvSpPr>
            <a:spLocks noGrp="1"/>
          </p:cNvSpPr>
          <p:nvPr>
            <p:ph type="body" sz="quarter" idx="12"/>
          </p:nvPr>
        </p:nvSpPr>
        <p:spPr/>
        <p:txBody>
          <a:bodyPr/>
          <a:lstStyle/>
          <a:p>
            <a:r>
              <a:rPr lang="de-DE" dirty="0"/>
              <a:t>2</a:t>
            </a:r>
          </a:p>
        </p:txBody>
      </p:sp>
    </p:spTree>
    <p:extLst>
      <p:ext uri="{BB962C8B-B14F-4D97-AF65-F5344CB8AC3E}">
        <p14:creationId xmlns:p14="http://schemas.microsoft.com/office/powerpoint/2010/main" val="402814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Neue Maßnahmen-ideen</a:t>
            </a:r>
          </a:p>
        </p:txBody>
      </p:sp>
      <p:sp>
        <p:nvSpPr>
          <p:cNvPr id="3" name="Foliennummernplatzhalter 2"/>
          <p:cNvSpPr>
            <a:spLocks noGrp="1"/>
          </p:cNvSpPr>
          <p:nvPr>
            <p:ph type="sldNum" sz="quarter" idx="10"/>
          </p:nvPr>
        </p:nvSpPr>
        <p:spPr/>
        <p:txBody>
          <a:bodyPr/>
          <a:lstStyle/>
          <a:p>
            <a:fld id="{FCAB326A-7580-744F-9658-5BC6F78D1BD3}" type="slidenum">
              <a:rPr lang="de-DE" smtClean="0"/>
              <a:pPr/>
              <a:t>8</a:t>
            </a:fld>
            <a:endParaRPr lang="de-DE" dirty="0"/>
          </a:p>
        </p:txBody>
      </p:sp>
      <p:sp>
        <p:nvSpPr>
          <p:cNvPr id="4" name="Textplatzhalter 3"/>
          <p:cNvSpPr>
            <a:spLocks noGrp="1"/>
          </p:cNvSpPr>
          <p:nvPr>
            <p:ph type="body" sz="quarter" idx="13"/>
          </p:nvPr>
        </p:nvSpPr>
        <p:spPr/>
        <p:txBody>
          <a:bodyPr/>
          <a:lstStyle/>
          <a:p>
            <a:pPr marL="0" indent="0">
              <a:buNone/>
            </a:pPr>
            <a:r>
              <a:rPr lang="de-DE" dirty="0"/>
              <a:t>Mobilität</a:t>
            </a:r>
          </a:p>
          <a:p>
            <a:r>
              <a:rPr lang="de-DE" dirty="0"/>
              <a:t>Erstellung eines Radverkehrskonzeptes und Umsetzung entsprechender Maßnahmen</a:t>
            </a:r>
          </a:p>
          <a:p>
            <a:r>
              <a:rPr lang="de-DE" dirty="0"/>
              <a:t>Etablierung eines E-Carsharing-Angebotes</a:t>
            </a:r>
          </a:p>
          <a:p>
            <a:r>
              <a:rPr lang="de-DE" dirty="0"/>
              <a:t>Entwicklung und Umsetzung einer Mobilitätskampagne</a:t>
            </a:r>
          </a:p>
          <a:p>
            <a:r>
              <a:rPr lang="de-DE" dirty="0"/>
              <a:t>Etablierung eines E-Bürger-Shuttles</a:t>
            </a:r>
          </a:p>
          <a:p>
            <a:r>
              <a:rPr lang="de-DE" dirty="0"/>
              <a:t>Teilnahme an Stadtradeln</a:t>
            </a:r>
          </a:p>
          <a:p>
            <a:r>
              <a:rPr lang="de-DE" dirty="0" err="1"/>
              <a:t>Shared</a:t>
            </a:r>
            <a:r>
              <a:rPr lang="de-DE" dirty="0"/>
              <a:t> Space Hauptstraße</a:t>
            </a:r>
          </a:p>
          <a:p>
            <a:endParaRPr lang="de-DE" dirty="0"/>
          </a:p>
          <a:p>
            <a:pPr marL="0" indent="0">
              <a:buNone/>
            </a:pPr>
            <a:r>
              <a:rPr lang="de-DE" dirty="0"/>
              <a:t>Weiteres</a:t>
            </a:r>
          </a:p>
          <a:p>
            <a:r>
              <a:rPr lang="de-DE" dirty="0"/>
              <a:t>Teilnahem an Ökoprofit</a:t>
            </a:r>
          </a:p>
          <a:p>
            <a:r>
              <a:rPr lang="de-DE" dirty="0"/>
              <a:t>Klimasparbuch</a:t>
            </a:r>
          </a:p>
          <a:p>
            <a:r>
              <a:rPr lang="de-DE" dirty="0"/>
              <a:t>Gründung eines Klimaschutzfonds</a:t>
            </a:r>
          </a:p>
          <a:p>
            <a:endParaRPr lang="de-DE" dirty="0"/>
          </a:p>
        </p:txBody>
      </p:sp>
      <p:sp>
        <p:nvSpPr>
          <p:cNvPr id="5" name="Textplatzhalter 4"/>
          <p:cNvSpPr>
            <a:spLocks noGrp="1"/>
          </p:cNvSpPr>
          <p:nvPr>
            <p:ph type="body" sz="quarter" idx="12"/>
          </p:nvPr>
        </p:nvSpPr>
        <p:spPr/>
        <p:txBody>
          <a:bodyPr/>
          <a:lstStyle/>
          <a:p>
            <a:r>
              <a:rPr lang="de-DE" dirty="0"/>
              <a:t>3</a:t>
            </a:r>
          </a:p>
        </p:txBody>
      </p:sp>
    </p:spTree>
    <p:extLst>
      <p:ext uri="{BB962C8B-B14F-4D97-AF65-F5344CB8AC3E}">
        <p14:creationId xmlns:p14="http://schemas.microsoft.com/office/powerpoint/2010/main" val="4271103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Ausblick</a:t>
            </a:r>
          </a:p>
        </p:txBody>
      </p:sp>
      <p:sp>
        <p:nvSpPr>
          <p:cNvPr id="3" name="Foliennummernplatzhalter 2"/>
          <p:cNvSpPr>
            <a:spLocks noGrp="1"/>
          </p:cNvSpPr>
          <p:nvPr>
            <p:ph type="sldNum" sz="quarter" idx="10"/>
          </p:nvPr>
        </p:nvSpPr>
        <p:spPr/>
        <p:txBody>
          <a:bodyPr/>
          <a:lstStyle/>
          <a:p>
            <a:fld id="{FCAB326A-7580-744F-9658-5BC6F78D1BD3}" type="slidenum">
              <a:rPr lang="de-DE" smtClean="0"/>
              <a:pPr/>
              <a:t>9</a:t>
            </a:fld>
            <a:endParaRPr lang="de-DE" dirty="0"/>
          </a:p>
        </p:txBody>
      </p:sp>
      <p:sp>
        <p:nvSpPr>
          <p:cNvPr id="4" name="Textplatzhalter 3"/>
          <p:cNvSpPr>
            <a:spLocks noGrp="1"/>
          </p:cNvSpPr>
          <p:nvPr>
            <p:ph type="body" sz="quarter" idx="13"/>
          </p:nvPr>
        </p:nvSpPr>
        <p:spPr/>
        <p:txBody>
          <a:bodyPr/>
          <a:lstStyle/>
          <a:p>
            <a:pPr>
              <a:lnSpc>
                <a:spcPct val="150000"/>
              </a:lnSpc>
            </a:pPr>
            <a:r>
              <a:rPr lang="de-DE" dirty="0"/>
              <a:t>Regelmäßige Besprechung aktueller Entwicklungen, wie anstehender Veranstaltungen, Projekte etc.</a:t>
            </a:r>
          </a:p>
          <a:p>
            <a:pPr>
              <a:lnSpc>
                <a:spcPct val="150000"/>
              </a:lnSpc>
            </a:pPr>
            <a:r>
              <a:rPr lang="de-DE" dirty="0"/>
              <a:t>Enger interner Austausch zu ersten Maßnahmenideen und  anschließend abzustimmenden Ausarbeitungsdetails (Zuständigkeit, Zeitraum, Kosten etc.)</a:t>
            </a:r>
          </a:p>
          <a:p>
            <a:pPr>
              <a:lnSpc>
                <a:spcPct val="150000"/>
              </a:lnSpc>
            </a:pPr>
            <a:r>
              <a:rPr lang="de-DE" dirty="0"/>
              <a:t>Gemeinsame Abstimmung von Klimaschutzzielen, Leitbild und Handlungsstrategien</a:t>
            </a:r>
          </a:p>
          <a:p>
            <a:pPr>
              <a:lnSpc>
                <a:spcPct val="150000"/>
              </a:lnSpc>
            </a:pPr>
            <a:r>
              <a:rPr lang="de-DE" dirty="0"/>
              <a:t>Einigung auf Ausgestaltung von Verstetigung, Controlling, Kommunikation</a:t>
            </a:r>
          </a:p>
          <a:p>
            <a:pPr>
              <a:lnSpc>
                <a:spcPct val="200000"/>
              </a:lnSpc>
            </a:pPr>
            <a:endParaRPr lang="de-DE" dirty="0"/>
          </a:p>
        </p:txBody>
      </p:sp>
      <p:sp>
        <p:nvSpPr>
          <p:cNvPr id="5" name="Textplatzhalter 4"/>
          <p:cNvSpPr>
            <a:spLocks noGrp="1"/>
          </p:cNvSpPr>
          <p:nvPr>
            <p:ph type="body" sz="quarter" idx="12"/>
          </p:nvPr>
        </p:nvSpPr>
        <p:spPr/>
        <p:txBody>
          <a:bodyPr/>
          <a:lstStyle/>
          <a:p>
            <a:r>
              <a:rPr lang="de-DE" dirty="0"/>
              <a:t>Weitere Prozessgestaltung</a:t>
            </a:r>
          </a:p>
        </p:txBody>
      </p:sp>
    </p:spTree>
    <p:extLst>
      <p:ext uri="{BB962C8B-B14F-4D97-AF65-F5344CB8AC3E}">
        <p14:creationId xmlns:p14="http://schemas.microsoft.com/office/powerpoint/2010/main" val="1126792910"/>
      </p:ext>
    </p:extLst>
  </p:cSld>
  <p:clrMapOvr>
    <a:masterClrMapping/>
  </p:clrMapOvr>
</p:sld>
</file>

<file path=ppt/theme/theme1.xml><?xml version="1.0" encoding="utf-8"?>
<a:theme xmlns:a="http://schemas.openxmlformats.org/drawingml/2006/main" name="170411_Gertec_Mastervorlage">
  <a:themeElements>
    <a:clrScheme name="Apotheke">
      <a:dk1>
        <a:sysClr val="windowText" lastClr="000000"/>
      </a:dk1>
      <a:lt1>
        <a:sysClr val="window" lastClr="FFFFFF"/>
      </a:lt1>
      <a:dk2>
        <a:srgbClr val="254A7C"/>
      </a:dk2>
      <a:lt2>
        <a:srgbClr val="DCE0E7"/>
      </a:lt2>
      <a:accent1>
        <a:srgbClr val="67789E"/>
      </a:accent1>
      <a:accent2>
        <a:srgbClr val="8AB367"/>
      </a:accent2>
      <a:accent3>
        <a:srgbClr val="F3B464"/>
      </a:accent3>
      <a:accent4>
        <a:srgbClr val="4D9EBC"/>
      </a:accent4>
      <a:accent5>
        <a:srgbClr val="C7634E"/>
      </a:accent5>
      <a:accent6>
        <a:srgbClr val="C0C5D2"/>
      </a:accent6>
      <a:hlink>
        <a:srgbClr val="254A7C"/>
      </a:hlink>
      <a:folHlink>
        <a:srgbClr val="8AB367"/>
      </a:folHlink>
    </a:clrScheme>
    <a:fontScheme name="Gertec Schriften">
      <a:majorFont>
        <a:latin typeface="Univers com 45 light"/>
        <a:ea typeface=""/>
        <a:cs typeface=""/>
      </a:majorFont>
      <a:minorFont>
        <a:latin typeface="Univers com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mpd="sng">
          <a:solidFill>
            <a:schemeClr val="accent2"/>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mpd="sng">
          <a:solidFill>
            <a:srgbClr val="4D9EBC"/>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Präsentation1" id="{6657CA27-48B2-46ED-B719-C9E2FBA79CDC}" vid="{FF4139A5-6BAC-4115-9E7D-A0FB80F8E999}"/>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170411_Gertec_Mastervorlage</Template>
  <TotalTime>0</TotalTime>
  <Words>373</Words>
  <Application>Microsoft Office PowerPoint</Application>
  <PresentationFormat>Bildschirmpräsentation (16:9)</PresentationFormat>
  <Paragraphs>75</Paragraphs>
  <Slides>10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Calibri</vt:lpstr>
      <vt:lpstr>Univers 45 Light</vt:lpstr>
      <vt:lpstr>Univers com 45 light</vt:lpstr>
      <vt:lpstr>Univers com 45 light</vt:lpstr>
      <vt:lpstr>170411_Gertec_Mastervorlage</vt:lpstr>
      <vt:lpstr>Klimaschutzkonzept für die Gemeinde Langerwehe</vt:lpstr>
      <vt:lpstr>Agenda</vt:lpstr>
      <vt:lpstr>Bisherige/ laufende Klimaschutz-maßnahmen…</vt:lpstr>
      <vt:lpstr>Bisherige/ laufende Klimaschutz-maßnahmen…</vt:lpstr>
      <vt:lpstr>Welche weiteren Maßnahmenideen haben Sie für den Klimaschutz in Langerwehe?</vt:lpstr>
      <vt:lpstr>Neue Maßnahmen-ideen</vt:lpstr>
      <vt:lpstr>Neue Maßnahmen-ideen</vt:lpstr>
      <vt:lpstr>Neue Maßnahmen-ideen</vt:lpstr>
      <vt:lpstr>Ausblick</vt:lpstr>
      <vt:lpstr>Vielen Dank für ihre Aufmerksamkeit</vt:lpstr>
    </vt:vector>
  </TitlesOfParts>
  <Company>HP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Auftakt Klimaschutzkonzepte Legden und Schöppingen</dc:title>
  <dc:creator>Puellen, Helene</dc:creator>
  <cp:lastModifiedBy>Krings</cp:lastModifiedBy>
  <cp:revision>46</cp:revision>
  <cp:lastPrinted>2017-02-09T09:28:24Z</cp:lastPrinted>
  <dcterms:created xsi:type="dcterms:W3CDTF">2022-02-04T20:05:29Z</dcterms:created>
  <dcterms:modified xsi:type="dcterms:W3CDTF">2022-07-08T06:15:24Z</dcterms:modified>
</cp:coreProperties>
</file>